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840" r:id="rId4"/>
  </p:sldMasterIdLst>
  <p:notesMasterIdLst>
    <p:notesMasterId r:id="rId26"/>
  </p:notesMasterIdLst>
  <p:sldIdLst>
    <p:sldId id="256" r:id="rId5"/>
    <p:sldId id="273" r:id="rId6"/>
    <p:sldId id="274" r:id="rId7"/>
    <p:sldId id="276" r:id="rId8"/>
    <p:sldId id="277" r:id="rId9"/>
    <p:sldId id="278" r:id="rId10"/>
    <p:sldId id="294" r:id="rId11"/>
    <p:sldId id="313" r:id="rId12"/>
    <p:sldId id="314" r:id="rId13"/>
    <p:sldId id="296" r:id="rId14"/>
    <p:sldId id="281" r:id="rId15"/>
    <p:sldId id="304" r:id="rId16"/>
    <p:sldId id="305" r:id="rId17"/>
    <p:sldId id="315" r:id="rId18"/>
    <p:sldId id="293" r:id="rId19"/>
    <p:sldId id="307" r:id="rId20"/>
    <p:sldId id="316" r:id="rId21"/>
    <p:sldId id="317" r:id="rId22"/>
    <p:sldId id="318" r:id="rId23"/>
    <p:sldId id="298" r:id="rId24"/>
    <p:sldId id="30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F53C5D-CD12-6D4C-A980-0612968271E2}" type="datetimeFigureOut">
              <a:rPr lang="en-US" smtClean="0"/>
              <a:t>5/17/2019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F167F0-0840-1348-BFE4-C6298BBC0698}" type="slidenum">
              <a:rPr lang="en-US" smtClean="0"/>
              <a:t>‹#›</a:t>
            </a:fld>
            <a:endParaRPr lang="en-US"/>
          </a:p>
        </p:txBody>
      </p:sp>
    </p:spTree>
    <p:extLst>
      <p:ext uri="{BB962C8B-B14F-4D97-AF65-F5344CB8AC3E}">
        <p14:creationId xmlns:p14="http://schemas.microsoft.com/office/powerpoint/2010/main" val="14899047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ZA"/>
          </a:p>
        </p:txBody>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p:cNvSpPr>
            <a:spLocks noGrp="1"/>
          </p:cNvSpPr>
          <p:nvPr userDrawn="1">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userDrawn="1">
            <p:ph type="subTitle" idx="1"/>
          </p:nvPr>
        </p:nvSpPr>
        <p:spPr>
          <a:xfrm>
            <a:off x="1154955" y="4777380"/>
            <a:ext cx="8825658" cy="861420"/>
          </a:xfrm>
        </p:spPr>
        <p:txBody>
          <a:bodyPr anchor="t"/>
          <a:lstStyle>
            <a:lvl1pPr marL="0" indent="0" algn="l">
              <a:buNone/>
              <a:defRPr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userDrawn="1">
            <p:ph type="dt" sz="half" idx="10"/>
          </p:nvPr>
        </p:nvSpPr>
        <p:spPr>
          <a:xfrm rot="5400000">
            <a:off x="10089390" y="1792223"/>
            <a:ext cx="990599" cy="304799"/>
          </a:xfrm>
        </p:spPr>
        <p:txBody>
          <a:bodyPr anchor="t"/>
          <a:lstStyle>
            <a:lvl1pPr algn="l">
              <a:defRPr b="0" i="0">
                <a:solidFill>
                  <a:schemeClr val="bg1"/>
                </a:solidFill>
              </a:defRPr>
            </a:lvl1pPr>
          </a:lstStyle>
          <a:p>
            <a:fld id="{75D0B1B9-C7DF-F64A-B488-12B3D5090923}" type="datetime1">
              <a:rPr lang="en-US" smtClean="0"/>
              <a:t>5/17/2019</a:t>
            </a:fld>
            <a:endParaRPr lang="en-ZA"/>
          </a:p>
        </p:txBody>
      </p:sp>
      <p:sp>
        <p:nvSpPr>
          <p:cNvPr id="5" name="Footer Placeholder 4"/>
          <p:cNvSpPr>
            <a:spLocks noGrp="1"/>
          </p:cNvSpPr>
          <p:nvPr userDrawn="1">
            <p:ph type="ftr" sz="quarter" idx="11"/>
          </p:nvPr>
        </p:nvSpPr>
        <p:spPr>
          <a:xfrm rot="5400000">
            <a:off x="8959592" y="3226820"/>
            <a:ext cx="3859795" cy="304801"/>
          </a:xfrm>
        </p:spPr>
        <p:txBody>
          <a:bodyPr/>
          <a:lstStyle>
            <a:lvl1pPr>
              <a:defRPr b="0" i="0">
                <a:solidFill>
                  <a:schemeClr val="bg1"/>
                </a:solidFill>
              </a:defRPr>
            </a:lvl1pPr>
          </a:lstStyle>
          <a:p>
            <a:endParaRPr lang="en-ZA"/>
          </a:p>
        </p:txBody>
      </p:sp>
      <p:sp>
        <p:nvSpPr>
          <p:cNvPr id="10" name="Rectangle 9"/>
          <p:cNvSpPr/>
          <p:nvPr userDrawn="1"/>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userDrawn="1">
            <p:ph type="sldNum" sz="quarter" idx="12"/>
          </p:nvPr>
        </p:nvSpPr>
        <p:spPr>
          <a:xfrm>
            <a:off x="10351008" y="292608"/>
            <a:ext cx="838199" cy="767687"/>
          </a:xfrm>
        </p:spPr>
        <p:txBody>
          <a:bodyPr/>
          <a:lstStyle>
            <a:lvl1pPr>
              <a:defRPr sz="2800" b="0" i="0">
                <a:latin typeface="+mj-lt"/>
              </a:defRPr>
            </a:lvl1pPr>
          </a:lstStyle>
          <a:p>
            <a:fld id="{9FF96B15-8338-45D5-A943-561235072D66}" type="slidenum">
              <a:rPr lang="en-ZA" smtClean="0"/>
              <a:t>‹#›</a:t>
            </a:fld>
            <a:endParaRPr lang="en-ZA"/>
          </a:p>
        </p:txBody>
      </p:sp>
    </p:spTree>
    <p:extLst>
      <p:ext uri="{BB962C8B-B14F-4D97-AF65-F5344CB8AC3E}">
        <p14:creationId xmlns:p14="http://schemas.microsoft.com/office/powerpoint/2010/main" val="3572730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2300" b="0"/>
            </a:lvl1pPr>
          </a:lstStyle>
          <a:p>
            <a:r>
              <a:rPr lang="en-US"/>
              <a:t>Click to edit Master title style</a:t>
            </a:r>
            <a:endParaRPr lang="en-US" dirty="0"/>
          </a:p>
        </p:txBody>
      </p:sp>
      <p:sp>
        <p:nvSpPr>
          <p:cNvPr id="22" name="Picture Placeholder 21">
            <a:extLst>
              <a:ext uri="{FF2B5EF4-FFF2-40B4-BE49-F238E27FC236}">
                <a16:creationId xmlns:a16="http://schemas.microsoft.com/office/drawing/2014/main" id="{215A5A73-8E13-4E38-8362-0A09BA944115}"/>
              </a:ext>
            </a:extLst>
          </p:cNvPr>
          <p:cNvSpPr>
            <a:spLocks noGrp="1"/>
          </p:cNvSpPr>
          <p:nvPr>
            <p:ph type="pic" idx="1"/>
          </p:nvPr>
        </p:nvSpPr>
        <p:spPr>
          <a:xfrm>
            <a:off x="6058861" y="478881"/>
            <a:ext cx="5582675" cy="5908526"/>
          </a:xfrm>
          <a:custGeom>
            <a:avLst/>
            <a:gdLst>
              <a:gd name="connsiteX0" fmla="*/ 10816 w 5582675"/>
              <a:gd name="connsiteY0" fmla="*/ 0 h 5908526"/>
              <a:gd name="connsiteX1" fmla="*/ 5582675 w 5582675"/>
              <a:gd name="connsiteY1" fmla="*/ 0 h 5908526"/>
              <a:gd name="connsiteX2" fmla="*/ 5582675 w 5582675"/>
              <a:gd name="connsiteY2" fmla="*/ 5908526 h 5908526"/>
              <a:gd name="connsiteX3" fmla="*/ 0 w 5582675"/>
              <a:gd name="connsiteY3" fmla="*/ 5908526 h 5908526"/>
              <a:gd name="connsiteX4" fmla="*/ 30693 w 5582675"/>
              <a:gd name="connsiteY4" fmla="*/ 5722836 h 5908526"/>
              <a:gd name="connsiteX5" fmla="*/ 223682 w 5582675"/>
              <a:gd name="connsiteY5" fmla="*/ 2921544 h 5908526"/>
              <a:gd name="connsiteX6" fmla="*/ 30693 w 5582675"/>
              <a:gd name="connsiteY6" fmla="*/ 120253 h 590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82675" h="5908526">
                <a:moveTo>
                  <a:pt x="10816" y="0"/>
                </a:moveTo>
                <a:lnTo>
                  <a:pt x="5582675" y="0"/>
                </a:lnTo>
                <a:lnTo>
                  <a:pt x="5582675" y="5908526"/>
                </a:lnTo>
                <a:lnTo>
                  <a:pt x="0" y="5908526"/>
                </a:lnTo>
                <a:lnTo>
                  <a:pt x="30693" y="5722836"/>
                </a:lnTo>
                <a:cubicBezTo>
                  <a:pt x="153771" y="4890115"/>
                  <a:pt x="223682" y="3935837"/>
                  <a:pt x="223682" y="2921544"/>
                </a:cubicBezTo>
                <a:cubicBezTo>
                  <a:pt x="223682" y="1907252"/>
                  <a:pt x="153771" y="952973"/>
                  <a:pt x="30693" y="120253"/>
                </a:cubicBezTo>
                <a:close/>
              </a:path>
            </a:pathLst>
          </a:custGeom>
          <a:effectLst/>
        </p:spPr>
        <p:txBody>
          <a:bodyPr wrap="square" anchor="ctr">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285750" indent="-285750">
              <a:buFont typeface="Arial" panose="020B0604020202020204" pitchFamily="34" charset="0"/>
              <a:buChar char="•"/>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63A5200-74F0-9445-8847-A53AA9C11C7B}" type="datetime1">
              <a:rPr lang="en-US" smtClean="0"/>
              <a:t>5/17/2019</a:t>
            </a:fld>
            <a:endParaRPr lang="en-ZA"/>
          </a:p>
        </p:txBody>
      </p:sp>
      <p:sp>
        <p:nvSpPr>
          <p:cNvPr id="6" name="Footer Placeholder 5"/>
          <p:cNvSpPr>
            <a:spLocks noGrp="1"/>
          </p:cNvSpPr>
          <p:nvPr>
            <p:ph type="ftr" sz="quarter" idx="11"/>
          </p:nvPr>
        </p:nvSpPr>
        <p:spPr/>
        <p:txBody>
          <a:bodyPr/>
          <a:lstStyle/>
          <a:p>
            <a:endParaRPr lang="en-ZA"/>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FF96B15-8338-45D5-A943-561235072D66}" type="slidenum">
              <a:rPr lang="en-ZA" smtClean="0"/>
              <a:t>‹#›</a:t>
            </a:fld>
            <a:endParaRPr lang="en-ZA"/>
          </a:p>
        </p:txBody>
      </p:sp>
    </p:spTree>
    <p:extLst>
      <p:ext uri="{BB962C8B-B14F-4D97-AF65-F5344CB8AC3E}">
        <p14:creationId xmlns:p14="http://schemas.microsoft.com/office/powerpoint/2010/main" val="4183431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Content Placeholder 10">
            <a:extLst>
              <a:ext uri="{FF2B5EF4-FFF2-40B4-BE49-F238E27FC236}">
                <a16:creationId xmlns:a16="http://schemas.microsoft.com/office/drawing/2014/main" id="{B50BDD93-02DA-4B21-9556-FA8B9894F903}"/>
              </a:ext>
            </a:extLst>
          </p:cNvPr>
          <p:cNvSpPr>
            <a:spLocks noGrp="1"/>
          </p:cNvSpPr>
          <p:nvPr>
            <p:ph sz="quarter" idx="13"/>
          </p:nvPr>
        </p:nvSpPr>
        <p:spPr>
          <a:xfrm>
            <a:off x="6058861" y="478880"/>
            <a:ext cx="5582675" cy="5900239"/>
          </a:xfrm>
          <a:custGeom>
            <a:avLst/>
            <a:gdLst>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0 w 5582675"/>
              <a:gd name="connsiteY4" fmla="*/ 0 h 5900239"/>
              <a:gd name="connsiteX0" fmla="*/ 3501 w 5586176"/>
              <a:gd name="connsiteY0" fmla="*/ 0 h 5900239"/>
              <a:gd name="connsiteX1" fmla="*/ 5586176 w 5586176"/>
              <a:gd name="connsiteY1" fmla="*/ 0 h 5900239"/>
              <a:gd name="connsiteX2" fmla="*/ 5586176 w 5586176"/>
              <a:gd name="connsiteY2" fmla="*/ 5900239 h 5900239"/>
              <a:gd name="connsiteX3" fmla="*/ 3501 w 5586176"/>
              <a:gd name="connsiteY3" fmla="*/ 5900239 h 5900239"/>
              <a:gd name="connsiteX4" fmla="*/ 0 w 5586176"/>
              <a:gd name="connsiteY4" fmla="*/ 3615600 h 5900239"/>
              <a:gd name="connsiteX5" fmla="*/ 3501 w 5586176"/>
              <a:gd name="connsiteY5"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0 w 5582675"/>
              <a:gd name="connsiteY5"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117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117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625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625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625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47299 w 5582675"/>
              <a:gd name="connsiteY5" fmla="*/ 24756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11739 w 5582675"/>
              <a:gd name="connsiteY4" fmla="*/ 5647600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52379 w 5582675"/>
              <a:gd name="connsiteY4" fmla="*/ 5647600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2675" h="5900239">
                <a:moveTo>
                  <a:pt x="0" y="0"/>
                </a:moveTo>
                <a:lnTo>
                  <a:pt x="5582675" y="0"/>
                </a:lnTo>
                <a:lnTo>
                  <a:pt x="5582675" y="5900239"/>
                </a:lnTo>
                <a:lnTo>
                  <a:pt x="0" y="5900239"/>
                </a:lnTo>
                <a:cubicBezTo>
                  <a:pt x="14285" y="5817931"/>
                  <a:pt x="34284" y="5741338"/>
                  <a:pt x="42854" y="5653315"/>
                </a:cubicBezTo>
                <a:cubicBezTo>
                  <a:pt x="145724" y="4908883"/>
                  <a:pt x="181919" y="4332092"/>
                  <a:pt x="220019" y="3442880"/>
                </a:cubicBezTo>
                <a:cubicBezTo>
                  <a:pt x="221712" y="2333747"/>
                  <a:pt x="182766" y="1285573"/>
                  <a:pt x="47299" y="247560"/>
                </a:cubicBezTo>
                <a:lnTo>
                  <a:pt x="0" y="0"/>
                </a:lnTo>
                <a:close/>
              </a:path>
            </a:pathLst>
          </a:cu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1153907" y="1693332"/>
            <a:ext cx="3860260" cy="1735668"/>
          </a:xfrm>
        </p:spPr>
        <p:txBody>
          <a:bodyPr anchor="b">
            <a:normAutofit/>
          </a:bodyPr>
          <a:lstStyle>
            <a:lvl1pPr algn="l">
              <a:defRPr sz="2300" b="0"/>
            </a:lvl1pPr>
          </a:lstStyle>
          <a:p>
            <a:r>
              <a:rPr lang="en-US"/>
              <a:t>Click to edit Master title style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285750" indent="-285750">
              <a:buFont typeface="Arial" panose="020B0604020202020204" pitchFamily="34" charset="0"/>
              <a:buChar char="•"/>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63A5200-74F0-9445-8847-A53AA9C11C7B}" type="datetime1">
              <a:rPr lang="en-US" smtClean="0"/>
              <a:t>5/17/2019</a:t>
            </a:fld>
            <a:endParaRPr lang="en-ZA"/>
          </a:p>
        </p:txBody>
      </p:sp>
      <p:sp>
        <p:nvSpPr>
          <p:cNvPr id="6" name="Footer Placeholder 5"/>
          <p:cNvSpPr>
            <a:spLocks noGrp="1"/>
          </p:cNvSpPr>
          <p:nvPr>
            <p:ph type="ftr" sz="quarter" idx="11"/>
          </p:nvPr>
        </p:nvSpPr>
        <p:spPr/>
        <p:txBody>
          <a:bodyPr/>
          <a:lstStyle/>
          <a:p>
            <a:endParaRPr lang="en-ZA"/>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FF96B15-8338-45D5-A943-561235072D66}" type="slidenum">
              <a:rPr lang="en-ZA" smtClean="0"/>
              <a:t>‹#›</a:t>
            </a:fld>
            <a:endParaRPr lang="en-ZA"/>
          </a:p>
        </p:txBody>
      </p:sp>
    </p:spTree>
    <p:extLst>
      <p:ext uri="{BB962C8B-B14F-4D97-AF65-F5344CB8AC3E}">
        <p14:creationId xmlns:p14="http://schemas.microsoft.com/office/powerpoint/2010/main" val="33977307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1B17C1C-DA5E-F743-826B-CB70C940D4E6}" type="datetime1">
              <a:rPr lang="en-US" smtClean="0"/>
              <a:t>5/17/2019</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9FF96B15-8338-45D5-A943-561235072D66}" type="slidenum">
              <a:rPr lang="en-ZA" smtClean="0"/>
              <a:t>‹#›</a:t>
            </a:fld>
            <a:endParaRPr lang="en-ZA"/>
          </a:p>
        </p:txBody>
      </p:sp>
    </p:spTree>
    <p:extLst>
      <p:ext uri="{BB962C8B-B14F-4D97-AF65-F5344CB8AC3E}">
        <p14:creationId xmlns:p14="http://schemas.microsoft.com/office/powerpoint/2010/main" val="4771714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F10E4C-E478-1D40-94DF-17D7429B053A}" type="datetime1">
              <a:rPr lang="en-US" smtClean="0"/>
              <a:t>5/17/2019</a:t>
            </a:fld>
            <a:endParaRPr lang="en-ZA"/>
          </a:p>
        </p:txBody>
      </p:sp>
      <p:sp>
        <p:nvSpPr>
          <p:cNvPr id="8" name="Footer Placeholder 7"/>
          <p:cNvSpPr>
            <a:spLocks noGrp="1"/>
          </p:cNvSpPr>
          <p:nvPr>
            <p:ph type="ftr" sz="quarter" idx="11"/>
          </p:nvPr>
        </p:nvSpPr>
        <p:spPr/>
        <p:txBody>
          <a:bodyPr/>
          <a:lstStyle/>
          <a:p>
            <a:endParaRPr lang="en-ZA"/>
          </a:p>
        </p:txBody>
      </p:sp>
      <p:sp>
        <p:nvSpPr>
          <p:cNvPr id="9" name="Slide Number Placeholder 8"/>
          <p:cNvSpPr>
            <a:spLocks noGrp="1"/>
          </p:cNvSpPr>
          <p:nvPr>
            <p:ph type="sldNum" sz="quarter" idx="12"/>
          </p:nvPr>
        </p:nvSpPr>
        <p:spPr/>
        <p:txBody>
          <a:bodyPr/>
          <a:lstStyle/>
          <a:p>
            <a:fld id="{9FF96B15-8338-45D5-A943-561235072D66}" type="slidenum">
              <a:rPr lang="en-ZA" smtClean="0"/>
              <a:t>‹#›</a:t>
            </a:fld>
            <a:endParaRPr lang="en-ZA"/>
          </a:p>
        </p:txBody>
      </p:sp>
    </p:spTree>
    <p:extLst>
      <p:ext uri="{BB962C8B-B14F-4D97-AF65-F5344CB8AC3E}">
        <p14:creationId xmlns:p14="http://schemas.microsoft.com/office/powerpoint/2010/main" val="959933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C1A9061-1D22-724D-9508-7BAEAF287353}" type="datetime1">
              <a:rPr lang="en-US" smtClean="0"/>
              <a:t>5/17/2019</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9FF96B15-8338-45D5-A943-561235072D66}" type="slidenum">
              <a:rPr lang="en-ZA" smtClean="0"/>
              <a:t>‹#›</a:t>
            </a:fld>
            <a:endParaRPr lang="en-ZA"/>
          </a:p>
        </p:txBody>
      </p:sp>
    </p:spTree>
    <p:extLst>
      <p:ext uri="{BB962C8B-B14F-4D97-AF65-F5344CB8AC3E}">
        <p14:creationId xmlns:p14="http://schemas.microsoft.com/office/powerpoint/2010/main" val="28264808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205E0F-8980-D24A-B2F9-0C7A13C6A6DE}" type="datetime1">
              <a:rPr lang="en-US" smtClean="0"/>
              <a:t>5/17/2019</a:t>
            </a:fld>
            <a:endParaRPr lang="en-ZA"/>
          </a:p>
        </p:txBody>
      </p:sp>
      <p:sp>
        <p:nvSpPr>
          <p:cNvPr id="3" name="Footer Placeholder 2"/>
          <p:cNvSpPr>
            <a:spLocks noGrp="1"/>
          </p:cNvSpPr>
          <p:nvPr>
            <p:ph type="ftr" sz="quarter" idx="11"/>
          </p:nvPr>
        </p:nvSpPr>
        <p:spPr/>
        <p:txBody>
          <a:bodyPr/>
          <a:lstStyle/>
          <a:p>
            <a:endParaRPr lang="en-ZA"/>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9FF96B15-8338-45D5-A943-561235072D66}" type="slidenum">
              <a:rPr lang="en-ZA" smtClean="0"/>
              <a:t>‹#›</a:t>
            </a:fld>
            <a:endParaRPr lang="en-ZA"/>
          </a:p>
        </p:txBody>
      </p:sp>
    </p:spTree>
    <p:extLst>
      <p:ext uri="{BB962C8B-B14F-4D97-AF65-F5344CB8AC3E}">
        <p14:creationId xmlns:p14="http://schemas.microsoft.com/office/powerpoint/2010/main" val="1719229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D41EE2-1449-2741-9D08-61623EFC2A0E}" type="datetime1">
              <a:rPr lang="en-US" smtClean="0"/>
              <a:t>5/17/2019</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9FF96B15-8338-45D5-A943-561235072D66}" type="slidenum">
              <a:rPr lang="en-ZA" smtClean="0"/>
              <a:t>‹#›</a:t>
            </a:fld>
            <a:endParaRPr lang="en-ZA"/>
          </a:p>
        </p:txBody>
      </p:sp>
    </p:spTree>
    <p:extLst>
      <p:ext uri="{BB962C8B-B14F-4D97-AF65-F5344CB8AC3E}">
        <p14:creationId xmlns:p14="http://schemas.microsoft.com/office/powerpoint/2010/main" val="23736223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DAF7560-49B8-714F-A7F1-D946D3E64C23}" type="datetime1">
              <a:rPr lang="en-US" smtClean="0"/>
              <a:t>5/17/2019</a:t>
            </a:fld>
            <a:endParaRPr lang="en-ZA"/>
          </a:p>
        </p:txBody>
      </p:sp>
      <p:sp>
        <p:nvSpPr>
          <p:cNvPr id="5" name="Footer Placeholder 4"/>
          <p:cNvSpPr>
            <a:spLocks noGrp="1"/>
          </p:cNvSpPr>
          <p:nvPr>
            <p:ph type="ftr" sz="quarter" idx="11"/>
          </p:nvPr>
        </p:nvSpPr>
        <p:spPr/>
        <p:txBody>
          <a:bodyPr/>
          <a:lstStyle/>
          <a:p>
            <a:endParaRPr lang="en-ZA"/>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ZA" smtClean="0"/>
              <a:t>‹#›</a:t>
            </a:fld>
            <a:endParaRPr lang="en-ZA"/>
          </a:p>
        </p:txBody>
      </p:sp>
    </p:spTree>
    <p:extLst>
      <p:ext uri="{BB962C8B-B14F-4D97-AF65-F5344CB8AC3E}">
        <p14:creationId xmlns:p14="http://schemas.microsoft.com/office/powerpoint/2010/main" val="2308194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Only - left">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7DD9237C-03C9-D843-906B-96D98C6B2D61}" type="datetime1">
              <a:rPr lang="en-US" smtClean="0"/>
              <a:t>5/17/2019</a:t>
            </a:fld>
            <a:endParaRPr lang="en-ZA"/>
          </a:p>
        </p:txBody>
      </p:sp>
      <p:sp>
        <p:nvSpPr>
          <p:cNvPr id="5" name="Footer Placeholder 4"/>
          <p:cNvSpPr>
            <a:spLocks noGrp="1"/>
          </p:cNvSpPr>
          <p:nvPr>
            <p:ph type="ftr" sz="quarter" idx="11"/>
          </p:nvPr>
        </p:nvSpPr>
        <p:spPr/>
        <p:txBody>
          <a:bodyPr/>
          <a:lstStyle/>
          <a:p>
            <a:endParaRPr lang="en-ZA"/>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ZA" smtClean="0"/>
              <a:t>‹#›</a:t>
            </a:fld>
            <a:endParaRPr lang="en-ZA"/>
          </a:p>
        </p:txBody>
      </p:sp>
    </p:spTree>
    <p:extLst>
      <p:ext uri="{BB962C8B-B14F-4D97-AF65-F5344CB8AC3E}">
        <p14:creationId xmlns:p14="http://schemas.microsoft.com/office/powerpoint/2010/main" val="2579578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Bullets as Icons 5X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B480622-FB8F-493B-9965-971B07D752E2}"/>
              </a:ext>
            </a:extLst>
          </p:cNvPr>
          <p:cNvSpPr>
            <a:spLocks noGrp="1"/>
          </p:cNvSpPr>
          <p:nvPr>
            <p:ph type="body" sz="quarter" idx="13" hasCustomPrompt="1"/>
          </p:nvPr>
        </p:nvSpPr>
        <p:spPr>
          <a:xfrm>
            <a:off x="6792913" y="1748812"/>
            <a:ext cx="3852000" cy="720000"/>
          </a:xfrm>
          <a:prstGeom prst="roundRect">
            <a:avLst/>
          </a:prstGeom>
          <a:solidFill>
            <a:schemeClr val="bg1">
              <a:lumMod val="95000"/>
            </a:schemeClr>
          </a:solidFill>
          <a:ln w="31750">
            <a:solidFill>
              <a:schemeClr val="accent1"/>
            </a:solidFill>
          </a:ln>
        </p:spPr>
        <p:txBody>
          <a:bodyPr anchor="ctr">
            <a:normAutofit/>
          </a:bodyPr>
          <a:lstStyle>
            <a:lvl1pPr marL="0" indent="0">
              <a:buNone/>
              <a:defRPr sz="2100">
                <a:solidFill>
                  <a:schemeClr val="tx1"/>
                </a:solidFill>
              </a:defRPr>
            </a:lvl1pPr>
          </a:lstStyle>
          <a:p>
            <a:pPr lvl="0"/>
            <a:r>
              <a:rPr lang="en-US" dirty="0"/>
              <a:t>Text Item</a:t>
            </a:r>
            <a:endParaRPr lang="en-ZA" dirty="0"/>
          </a:p>
        </p:txBody>
      </p:sp>
      <p:sp>
        <p:nvSpPr>
          <p:cNvPr id="16" name="Text Placeholder 9">
            <a:extLst>
              <a:ext uri="{FF2B5EF4-FFF2-40B4-BE49-F238E27FC236}">
                <a16:creationId xmlns:a16="http://schemas.microsoft.com/office/drawing/2014/main" id="{2C5BC223-8B87-4685-A901-71B07847E41C}"/>
              </a:ext>
            </a:extLst>
          </p:cNvPr>
          <p:cNvSpPr>
            <a:spLocks noGrp="1"/>
          </p:cNvSpPr>
          <p:nvPr>
            <p:ph type="body" sz="quarter" idx="14" hasCustomPrompt="1"/>
          </p:nvPr>
        </p:nvSpPr>
        <p:spPr>
          <a:xfrm>
            <a:off x="6792913" y="2561156"/>
            <a:ext cx="3852000" cy="720000"/>
          </a:xfrm>
          <a:prstGeom prst="roundRect">
            <a:avLst/>
          </a:prstGeom>
          <a:solidFill>
            <a:schemeClr val="bg1">
              <a:lumMod val="95000"/>
            </a:schemeClr>
          </a:solidFill>
          <a:ln w="31750">
            <a:solidFill>
              <a:schemeClr val="accent2"/>
            </a:solidFill>
          </a:ln>
        </p:spPr>
        <p:txBody>
          <a:bodyPr anchor="ctr">
            <a:normAutofit/>
          </a:bodyPr>
          <a:lstStyle>
            <a:lvl1pPr marL="0" indent="0">
              <a:buNone/>
              <a:defRPr sz="2100">
                <a:solidFill>
                  <a:schemeClr val="tx1"/>
                </a:solidFill>
              </a:defRPr>
            </a:lvl1pPr>
          </a:lstStyle>
          <a:p>
            <a:pPr lvl="0"/>
            <a:r>
              <a:rPr lang="en-US" dirty="0"/>
              <a:t>Text Item</a:t>
            </a:r>
            <a:endParaRPr lang="en-ZA" dirty="0"/>
          </a:p>
        </p:txBody>
      </p:sp>
      <p:sp>
        <p:nvSpPr>
          <p:cNvPr id="17" name="Text Placeholder 9">
            <a:extLst>
              <a:ext uri="{FF2B5EF4-FFF2-40B4-BE49-F238E27FC236}">
                <a16:creationId xmlns:a16="http://schemas.microsoft.com/office/drawing/2014/main" id="{1AE3DDF2-FC22-4381-9763-408FEF9648BD}"/>
              </a:ext>
            </a:extLst>
          </p:cNvPr>
          <p:cNvSpPr>
            <a:spLocks noGrp="1"/>
          </p:cNvSpPr>
          <p:nvPr>
            <p:ph type="body" sz="quarter" idx="15" hasCustomPrompt="1"/>
          </p:nvPr>
        </p:nvSpPr>
        <p:spPr>
          <a:xfrm>
            <a:off x="6792913" y="3373501"/>
            <a:ext cx="3852000" cy="720000"/>
          </a:xfrm>
          <a:prstGeom prst="roundRect">
            <a:avLst/>
          </a:prstGeom>
          <a:solidFill>
            <a:schemeClr val="bg1">
              <a:lumMod val="95000"/>
            </a:schemeClr>
          </a:solidFill>
          <a:ln w="31750">
            <a:solidFill>
              <a:schemeClr val="accent3"/>
            </a:solidFill>
          </a:ln>
        </p:spPr>
        <p:txBody>
          <a:bodyPr anchor="ctr">
            <a:normAutofit/>
          </a:bodyPr>
          <a:lstStyle>
            <a:lvl1pPr marL="0" indent="0">
              <a:buNone/>
              <a:defRPr sz="2100">
                <a:solidFill>
                  <a:schemeClr val="tx1"/>
                </a:solidFill>
              </a:defRPr>
            </a:lvl1pPr>
          </a:lstStyle>
          <a:p>
            <a:pPr lvl="0"/>
            <a:r>
              <a:rPr lang="en-US" dirty="0"/>
              <a:t>Text Item</a:t>
            </a:r>
            <a:endParaRPr lang="en-ZA" dirty="0"/>
          </a:p>
        </p:txBody>
      </p:sp>
      <p:sp>
        <p:nvSpPr>
          <p:cNvPr id="18" name="Text Placeholder 9">
            <a:extLst>
              <a:ext uri="{FF2B5EF4-FFF2-40B4-BE49-F238E27FC236}">
                <a16:creationId xmlns:a16="http://schemas.microsoft.com/office/drawing/2014/main" id="{6170A2BF-28BF-4B27-B92D-B1423601B767}"/>
              </a:ext>
            </a:extLst>
          </p:cNvPr>
          <p:cNvSpPr>
            <a:spLocks noGrp="1"/>
          </p:cNvSpPr>
          <p:nvPr>
            <p:ph type="body" sz="quarter" idx="16" hasCustomPrompt="1"/>
          </p:nvPr>
        </p:nvSpPr>
        <p:spPr>
          <a:xfrm>
            <a:off x="6792913" y="4185846"/>
            <a:ext cx="3852000" cy="720000"/>
          </a:xfrm>
          <a:prstGeom prst="roundRect">
            <a:avLst/>
          </a:prstGeom>
          <a:solidFill>
            <a:schemeClr val="bg1">
              <a:lumMod val="95000"/>
            </a:schemeClr>
          </a:solidFill>
          <a:ln w="31750">
            <a:solidFill>
              <a:schemeClr val="accent4"/>
            </a:solidFill>
          </a:ln>
        </p:spPr>
        <p:txBody>
          <a:bodyPr anchor="ctr">
            <a:normAutofit/>
          </a:bodyPr>
          <a:lstStyle>
            <a:lvl1pPr marL="0" indent="0">
              <a:buNone/>
              <a:defRPr sz="2100">
                <a:solidFill>
                  <a:schemeClr val="tx1"/>
                </a:solidFill>
              </a:defRPr>
            </a:lvl1pPr>
          </a:lstStyle>
          <a:p>
            <a:pPr lvl="0"/>
            <a:r>
              <a:rPr lang="en-US" dirty="0"/>
              <a:t>Text Item</a:t>
            </a:r>
            <a:endParaRPr lang="en-ZA" dirty="0"/>
          </a:p>
        </p:txBody>
      </p:sp>
      <p:sp>
        <p:nvSpPr>
          <p:cNvPr id="19" name="Text Placeholder 9">
            <a:extLst>
              <a:ext uri="{FF2B5EF4-FFF2-40B4-BE49-F238E27FC236}">
                <a16:creationId xmlns:a16="http://schemas.microsoft.com/office/drawing/2014/main" id="{2DB1D08C-9D26-4EC5-B935-D6A265A2A672}"/>
              </a:ext>
            </a:extLst>
          </p:cNvPr>
          <p:cNvSpPr>
            <a:spLocks noGrp="1"/>
          </p:cNvSpPr>
          <p:nvPr>
            <p:ph type="body" sz="quarter" idx="17" hasCustomPrompt="1"/>
          </p:nvPr>
        </p:nvSpPr>
        <p:spPr>
          <a:xfrm>
            <a:off x="6792913" y="4998190"/>
            <a:ext cx="3852000" cy="720000"/>
          </a:xfrm>
          <a:prstGeom prst="roundRect">
            <a:avLst/>
          </a:prstGeom>
          <a:solidFill>
            <a:schemeClr val="bg1">
              <a:lumMod val="95000"/>
            </a:schemeClr>
          </a:solidFill>
          <a:ln w="31750">
            <a:solidFill>
              <a:schemeClr val="accent6"/>
            </a:solidFill>
          </a:ln>
        </p:spPr>
        <p:txBody>
          <a:bodyPr anchor="ctr">
            <a:normAutofit/>
          </a:bodyPr>
          <a:lstStyle>
            <a:lvl1pPr marL="0" indent="0">
              <a:buNone/>
              <a:defRPr sz="2100">
                <a:solidFill>
                  <a:schemeClr val="tx1"/>
                </a:solidFill>
              </a:defRPr>
            </a:lvl1pPr>
          </a:lstStyle>
          <a:p>
            <a:pPr lvl="0"/>
            <a:r>
              <a:rPr lang="en-US" dirty="0"/>
              <a:t>Text Item</a:t>
            </a:r>
            <a:endParaRPr lang="en-ZA" dirty="0"/>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397BD2BD-1F35-9841-A6BF-76BE540EE01F}" type="datetime1">
              <a:rPr lang="en-US" smtClean="0"/>
              <a:t>5/17/2019</a:t>
            </a:fld>
            <a:endParaRPr lang="en-ZA"/>
          </a:p>
        </p:txBody>
      </p:sp>
      <p:sp>
        <p:nvSpPr>
          <p:cNvPr id="5" name="Footer Placeholder 4"/>
          <p:cNvSpPr>
            <a:spLocks noGrp="1"/>
          </p:cNvSpPr>
          <p:nvPr>
            <p:ph type="ftr" sz="quarter" idx="11"/>
          </p:nvPr>
        </p:nvSpPr>
        <p:spPr/>
        <p:txBody>
          <a:bodyPr/>
          <a:lstStyle/>
          <a:p>
            <a:endParaRPr lang="en-ZA"/>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ZA" smtClean="0"/>
              <a:t>‹#›</a:t>
            </a:fld>
            <a:endParaRPr lang="en-ZA"/>
          </a:p>
        </p:txBody>
      </p:sp>
      <p:sp>
        <p:nvSpPr>
          <p:cNvPr id="14" name="Picture Placeholder 13">
            <a:extLst>
              <a:ext uri="{FF2B5EF4-FFF2-40B4-BE49-F238E27FC236}">
                <a16:creationId xmlns:a16="http://schemas.microsoft.com/office/drawing/2014/main" id="{9DDAF6ED-5E16-4D29-98B7-FB80DB3AAFEC}"/>
              </a:ext>
            </a:extLst>
          </p:cNvPr>
          <p:cNvSpPr>
            <a:spLocks noGrp="1"/>
          </p:cNvSpPr>
          <p:nvPr>
            <p:ph type="pic" sz="quarter" idx="18" hasCustomPrompt="1"/>
          </p:nvPr>
        </p:nvSpPr>
        <p:spPr>
          <a:xfrm>
            <a:off x="5870575" y="1840504"/>
            <a:ext cx="536616" cy="536616"/>
          </a:xfrm>
        </p:spPr>
        <p:txBody>
          <a:bodyPr lIns="0" tIns="0" rIns="0" bIns="0" anchor="ctr">
            <a:normAutofit/>
          </a:bodyPr>
          <a:lstStyle>
            <a:lvl1pPr marL="0" indent="0" algn="ctr">
              <a:buNone/>
              <a:defRPr sz="1100" i="1"/>
            </a:lvl1pPr>
          </a:lstStyle>
          <a:p>
            <a:r>
              <a:rPr lang="en-ZA" dirty="0"/>
              <a:t>Icon</a:t>
            </a:r>
          </a:p>
        </p:txBody>
      </p:sp>
      <p:sp>
        <p:nvSpPr>
          <p:cNvPr id="21" name="Picture Placeholder 13">
            <a:extLst>
              <a:ext uri="{FF2B5EF4-FFF2-40B4-BE49-F238E27FC236}">
                <a16:creationId xmlns:a16="http://schemas.microsoft.com/office/drawing/2014/main" id="{8C305CB7-F303-430E-951A-7FC6F97062AA}"/>
              </a:ext>
            </a:extLst>
          </p:cNvPr>
          <p:cNvSpPr>
            <a:spLocks noGrp="1"/>
          </p:cNvSpPr>
          <p:nvPr>
            <p:ph type="pic" sz="quarter" idx="19" hasCustomPrompt="1"/>
          </p:nvPr>
        </p:nvSpPr>
        <p:spPr>
          <a:xfrm>
            <a:off x="5870575" y="2652849"/>
            <a:ext cx="536616" cy="536616"/>
          </a:xfrm>
        </p:spPr>
        <p:txBody>
          <a:bodyPr lIns="0" tIns="0" rIns="0" bIns="0" anchor="ctr">
            <a:normAutofit/>
          </a:bodyPr>
          <a:lstStyle>
            <a:lvl1pPr marL="0" indent="0" algn="ctr">
              <a:buNone/>
              <a:defRPr sz="1100" i="1"/>
            </a:lvl1pPr>
          </a:lstStyle>
          <a:p>
            <a:r>
              <a:rPr lang="en-ZA" dirty="0"/>
              <a:t>Icon</a:t>
            </a:r>
          </a:p>
        </p:txBody>
      </p:sp>
      <p:sp>
        <p:nvSpPr>
          <p:cNvPr id="22" name="Picture Placeholder 13">
            <a:extLst>
              <a:ext uri="{FF2B5EF4-FFF2-40B4-BE49-F238E27FC236}">
                <a16:creationId xmlns:a16="http://schemas.microsoft.com/office/drawing/2014/main" id="{84D427E5-ED69-4A46-A9B7-F4DC4466F320}"/>
              </a:ext>
            </a:extLst>
          </p:cNvPr>
          <p:cNvSpPr>
            <a:spLocks noGrp="1"/>
          </p:cNvSpPr>
          <p:nvPr>
            <p:ph type="pic" sz="quarter" idx="20" hasCustomPrompt="1"/>
          </p:nvPr>
        </p:nvSpPr>
        <p:spPr>
          <a:xfrm>
            <a:off x="5870575" y="3465194"/>
            <a:ext cx="536616" cy="536616"/>
          </a:xfrm>
        </p:spPr>
        <p:txBody>
          <a:bodyPr lIns="0" tIns="0" rIns="0" bIns="0" anchor="ctr">
            <a:normAutofit/>
          </a:bodyPr>
          <a:lstStyle>
            <a:lvl1pPr marL="0" indent="0" algn="ctr">
              <a:buNone/>
              <a:defRPr sz="1100" i="1"/>
            </a:lvl1pPr>
          </a:lstStyle>
          <a:p>
            <a:r>
              <a:rPr lang="en-ZA" dirty="0"/>
              <a:t>Icon</a:t>
            </a:r>
          </a:p>
        </p:txBody>
      </p:sp>
      <p:sp>
        <p:nvSpPr>
          <p:cNvPr id="24" name="Picture Placeholder 13">
            <a:extLst>
              <a:ext uri="{FF2B5EF4-FFF2-40B4-BE49-F238E27FC236}">
                <a16:creationId xmlns:a16="http://schemas.microsoft.com/office/drawing/2014/main" id="{3DDA902F-61D6-4F1C-86C6-D1F5584AE8B3}"/>
              </a:ext>
            </a:extLst>
          </p:cNvPr>
          <p:cNvSpPr>
            <a:spLocks noGrp="1"/>
          </p:cNvSpPr>
          <p:nvPr>
            <p:ph type="pic" sz="quarter" idx="21" hasCustomPrompt="1"/>
          </p:nvPr>
        </p:nvSpPr>
        <p:spPr>
          <a:xfrm>
            <a:off x="5870575" y="4277539"/>
            <a:ext cx="536616" cy="536616"/>
          </a:xfrm>
        </p:spPr>
        <p:txBody>
          <a:bodyPr lIns="0" tIns="0" rIns="0" bIns="0" anchor="ctr">
            <a:normAutofit/>
          </a:bodyPr>
          <a:lstStyle>
            <a:lvl1pPr marL="0" indent="0" algn="ctr">
              <a:buNone/>
              <a:defRPr sz="1100" i="1"/>
            </a:lvl1pPr>
          </a:lstStyle>
          <a:p>
            <a:r>
              <a:rPr lang="en-ZA" dirty="0"/>
              <a:t>Icon</a:t>
            </a:r>
          </a:p>
        </p:txBody>
      </p:sp>
      <p:sp>
        <p:nvSpPr>
          <p:cNvPr id="26" name="Picture Placeholder 13">
            <a:extLst>
              <a:ext uri="{FF2B5EF4-FFF2-40B4-BE49-F238E27FC236}">
                <a16:creationId xmlns:a16="http://schemas.microsoft.com/office/drawing/2014/main" id="{D8B6871A-9C69-4437-A5AD-A0400BAF2C6D}"/>
              </a:ext>
            </a:extLst>
          </p:cNvPr>
          <p:cNvSpPr>
            <a:spLocks noGrp="1"/>
          </p:cNvSpPr>
          <p:nvPr>
            <p:ph type="pic" sz="quarter" idx="23" hasCustomPrompt="1"/>
          </p:nvPr>
        </p:nvSpPr>
        <p:spPr>
          <a:xfrm>
            <a:off x="5870575" y="5089882"/>
            <a:ext cx="536616" cy="536616"/>
          </a:xfrm>
        </p:spPr>
        <p:txBody>
          <a:bodyPr lIns="0" tIns="0" rIns="0" bIns="0" anchor="ctr">
            <a:normAutofit/>
          </a:bodyPr>
          <a:lstStyle>
            <a:lvl1pPr marL="0" indent="0" algn="ctr">
              <a:buNone/>
              <a:defRPr sz="1100" i="1"/>
            </a:lvl1pPr>
          </a:lstStyle>
          <a:p>
            <a:r>
              <a:rPr lang="en-ZA" dirty="0"/>
              <a:t>Icon</a:t>
            </a:r>
          </a:p>
        </p:txBody>
      </p:sp>
    </p:spTree>
    <p:extLst>
      <p:ext uri="{BB962C8B-B14F-4D97-AF65-F5344CB8AC3E}">
        <p14:creationId xmlns:p14="http://schemas.microsoft.com/office/powerpoint/2010/main" val="32962599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4 Icon Bullets Vertical Light">
    <p:spTree>
      <p:nvGrpSpPr>
        <p:cNvPr id="1" name=""/>
        <p:cNvGrpSpPr/>
        <p:nvPr/>
      </p:nvGrpSpPr>
      <p:grpSpPr>
        <a:xfrm>
          <a:off x="0" y="0"/>
          <a:ext cx="0" cy="0"/>
          <a:chOff x="0" y="0"/>
          <a:chExt cx="0" cy="0"/>
        </a:xfrm>
      </p:grpSpPr>
      <p:sp>
        <p:nvSpPr>
          <p:cNvPr id="31" name="Oval 30">
            <a:extLst>
              <a:ext uri="{FF2B5EF4-FFF2-40B4-BE49-F238E27FC236}">
                <a16:creationId xmlns:a16="http://schemas.microsoft.com/office/drawing/2014/main" id="{B8ACAEC3-8D8C-3848-8630-7A0DFF3F6116}"/>
              </a:ext>
            </a:extLst>
          </p:cNvPr>
          <p:cNvSpPr>
            <a:spLocks noChangeAspect="1"/>
          </p:cNvSpPr>
          <p:nvPr userDrawn="1"/>
        </p:nvSpPr>
        <p:spPr>
          <a:xfrm>
            <a:off x="8699143" y="3702940"/>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icture Placeholder 9">
            <a:extLst>
              <a:ext uri="{FF2B5EF4-FFF2-40B4-BE49-F238E27FC236}">
                <a16:creationId xmlns:a16="http://schemas.microsoft.com/office/drawing/2014/main" id="{CC12BEA0-F502-0646-A370-7ECF194608D0}"/>
              </a:ext>
            </a:extLst>
          </p:cNvPr>
          <p:cNvSpPr>
            <a:spLocks noGrp="1"/>
          </p:cNvSpPr>
          <p:nvPr>
            <p:ph type="pic" sz="quarter" idx="24" hasCustomPrompt="1"/>
          </p:nvPr>
        </p:nvSpPr>
        <p:spPr>
          <a:xfrm>
            <a:off x="8865103" y="3869836"/>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sp>
        <p:nvSpPr>
          <p:cNvPr id="29" name="Oval 28">
            <a:extLst>
              <a:ext uri="{FF2B5EF4-FFF2-40B4-BE49-F238E27FC236}">
                <a16:creationId xmlns:a16="http://schemas.microsoft.com/office/drawing/2014/main" id="{D58C6160-632A-B540-A7E5-81F40CEC1FE7}"/>
              </a:ext>
            </a:extLst>
          </p:cNvPr>
          <p:cNvSpPr>
            <a:spLocks noChangeAspect="1"/>
          </p:cNvSpPr>
          <p:nvPr userDrawn="1"/>
        </p:nvSpPr>
        <p:spPr>
          <a:xfrm>
            <a:off x="6287247" y="3706777"/>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Picture Placeholder 9">
            <a:extLst>
              <a:ext uri="{FF2B5EF4-FFF2-40B4-BE49-F238E27FC236}">
                <a16:creationId xmlns:a16="http://schemas.microsoft.com/office/drawing/2014/main" id="{EB2FEBB6-C1E0-0D47-8CCC-05EE2F756590}"/>
              </a:ext>
            </a:extLst>
          </p:cNvPr>
          <p:cNvSpPr>
            <a:spLocks noGrp="1"/>
          </p:cNvSpPr>
          <p:nvPr>
            <p:ph type="pic" sz="quarter" idx="23" hasCustomPrompt="1"/>
          </p:nvPr>
        </p:nvSpPr>
        <p:spPr>
          <a:xfrm>
            <a:off x="6452271" y="3873673"/>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sp>
        <p:nvSpPr>
          <p:cNvPr id="22" name="Oval 21">
            <a:extLst>
              <a:ext uri="{FF2B5EF4-FFF2-40B4-BE49-F238E27FC236}">
                <a16:creationId xmlns:a16="http://schemas.microsoft.com/office/drawing/2014/main" id="{7215E544-9553-AC42-B5C3-F7AE9AD6D815}"/>
              </a:ext>
            </a:extLst>
          </p:cNvPr>
          <p:cNvSpPr>
            <a:spLocks noChangeAspect="1"/>
          </p:cNvSpPr>
          <p:nvPr userDrawn="1"/>
        </p:nvSpPr>
        <p:spPr>
          <a:xfrm>
            <a:off x="8699143" y="799317"/>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76E934A-C634-DF4D-992A-6E01917693AD}"/>
              </a:ext>
            </a:extLst>
          </p:cNvPr>
          <p:cNvSpPr>
            <a:spLocks noChangeAspect="1"/>
          </p:cNvSpPr>
          <p:nvPr userDrawn="1"/>
        </p:nvSpPr>
        <p:spPr>
          <a:xfrm>
            <a:off x="6289119" y="799317"/>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6E94F40A-5592-5744-BFD7-61B04D70BFE7}" type="datetime1">
              <a:rPr lang="en-US" smtClean="0"/>
              <a:t>5/17/2019</a:t>
            </a:fld>
            <a:endParaRPr lang="en-ZA"/>
          </a:p>
        </p:txBody>
      </p:sp>
      <p:sp>
        <p:nvSpPr>
          <p:cNvPr id="5" name="Footer Placeholder 4"/>
          <p:cNvSpPr>
            <a:spLocks noGrp="1"/>
          </p:cNvSpPr>
          <p:nvPr>
            <p:ph type="ftr" sz="quarter" idx="11"/>
          </p:nvPr>
        </p:nvSpPr>
        <p:spPr/>
        <p:txBody>
          <a:bodyPr/>
          <a:lstStyle/>
          <a:p>
            <a:endParaRPr lang="en-ZA"/>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ZA" smtClean="0"/>
              <a:t>‹#›</a:t>
            </a:fld>
            <a:endParaRPr lang="en-ZA"/>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5756275" y="2351088"/>
            <a:ext cx="2325688" cy="774700"/>
          </a:xfrm>
        </p:spPr>
        <p:txBody>
          <a:bodyPr>
            <a:normAutofit/>
          </a:bodyPr>
          <a:lstStyle>
            <a:lvl1pPr marL="0" indent="0" algn="ctr">
              <a:buNone/>
              <a:defRPr sz="1200"/>
            </a:lvl1pPr>
          </a:lstStyle>
          <a:p>
            <a:pPr lvl="0"/>
            <a:r>
              <a:rPr lang="en-US" dirty="0"/>
              <a:t>Edit bullet description</a:t>
            </a:r>
            <a:endParaRPr lang="en-ZA" dirty="0"/>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8167235" y="2351088"/>
            <a:ext cx="2325688" cy="774700"/>
          </a:xfrm>
        </p:spPr>
        <p:txBody>
          <a:bodyPr>
            <a:normAutofit/>
          </a:bodyPr>
          <a:lstStyle>
            <a:lvl1pPr marL="0" indent="0" algn="ctr">
              <a:buNone/>
              <a:defRPr sz="1200"/>
            </a:lvl1pPr>
          </a:lstStyle>
          <a:p>
            <a:pPr lvl="0"/>
            <a:r>
              <a:rPr lang="en-US" dirty="0"/>
              <a:t>Edit bullet description</a:t>
            </a:r>
            <a:endParaRPr lang="en-ZA" dirty="0"/>
          </a:p>
        </p:txBody>
      </p:sp>
      <p:sp>
        <p:nvSpPr>
          <p:cNvPr id="26" name="Text Placeholder 13">
            <a:extLst>
              <a:ext uri="{FF2B5EF4-FFF2-40B4-BE49-F238E27FC236}">
                <a16:creationId xmlns:a16="http://schemas.microsoft.com/office/drawing/2014/main" id="{B493D355-B592-4395-8255-D1D4FB1CF1A6}"/>
              </a:ext>
            </a:extLst>
          </p:cNvPr>
          <p:cNvSpPr>
            <a:spLocks noGrp="1"/>
          </p:cNvSpPr>
          <p:nvPr>
            <p:ph type="body" sz="quarter" idx="18" hasCustomPrompt="1"/>
          </p:nvPr>
        </p:nvSpPr>
        <p:spPr>
          <a:xfrm>
            <a:off x="5756275" y="5258548"/>
            <a:ext cx="2325688" cy="774700"/>
          </a:xfrm>
        </p:spPr>
        <p:txBody>
          <a:bodyPr>
            <a:normAutofit/>
          </a:bodyPr>
          <a:lstStyle>
            <a:lvl1pPr marL="0" indent="0" algn="ctr">
              <a:buNone/>
              <a:defRPr sz="1200"/>
            </a:lvl1pPr>
          </a:lstStyle>
          <a:p>
            <a:pPr lvl="0"/>
            <a:r>
              <a:rPr lang="en-US" dirty="0"/>
              <a:t>Edit bullet description</a:t>
            </a:r>
            <a:endParaRPr lang="en-ZA" dirty="0"/>
          </a:p>
        </p:txBody>
      </p:sp>
      <p:sp>
        <p:nvSpPr>
          <p:cNvPr id="28" name="Text Placeholder 13">
            <a:extLst>
              <a:ext uri="{FF2B5EF4-FFF2-40B4-BE49-F238E27FC236}">
                <a16:creationId xmlns:a16="http://schemas.microsoft.com/office/drawing/2014/main" id="{D0A496BB-AA13-44AE-AFA6-30D4ED5099E9}"/>
              </a:ext>
            </a:extLst>
          </p:cNvPr>
          <p:cNvSpPr>
            <a:spLocks noGrp="1"/>
          </p:cNvSpPr>
          <p:nvPr>
            <p:ph type="body" sz="quarter" idx="20" hasCustomPrompt="1"/>
          </p:nvPr>
        </p:nvSpPr>
        <p:spPr>
          <a:xfrm>
            <a:off x="8167235" y="5258548"/>
            <a:ext cx="2325688" cy="774700"/>
          </a:xfrm>
        </p:spPr>
        <p:txBody>
          <a:bodyPr>
            <a:normAutofit/>
          </a:bodyPr>
          <a:lstStyle>
            <a:lvl1pPr marL="0" indent="0" algn="ctr">
              <a:buNone/>
              <a:defRPr sz="1200"/>
            </a:lvl1pPr>
          </a:lstStyle>
          <a:p>
            <a:pPr lvl="0"/>
            <a:r>
              <a:rPr lang="en-US" dirty="0"/>
              <a:t>Edit bullet description</a:t>
            </a:r>
            <a:endParaRPr lang="en-ZA" dirty="0"/>
          </a:p>
        </p:txBody>
      </p:sp>
      <p:sp>
        <p:nvSpPr>
          <p:cNvPr id="20" name="Picture Placeholder 9">
            <a:extLst>
              <a:ext uri="{FF2B5EF4-FFF2-40B4-BE49-F238E27FC236}">
                <a16:creationId xmlns:a16="http://schemas.microsoft.com/office/drawing/2014/main" id="{8E97E18E-0E31-B542-9578-D6E4DCD84680}"/>
              </a:ext>
            </a:extLst>
          </p:cNvPr>
          <p:cNvSpPr>
            <a:spLocks noGrp="1"/>
          </p:cNvSpPr>
          <p:nvPr>
            <p:ph type="pic" sz="quarter" idx="21" hasCustomPrompt="1"/>
          </p:nvPr>
        </p:nvSpPr>
        <p:spPr>
          <a:xfrm>
            <a:off x="6454143" y="966213"/>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sp>
        <p:nvSpPr>
          <p:cNvPr id="24" name="Picture Placeholder 9">
            <a:extLst>
              <a:ext uri="{FF2B5EF4-FFF2-40B4-BE49-F238E27FC236}">
                <a16:creationId xmlns:a16="http://schemas.microsoft.com/office/drawing/2014/main" id="{7602DDF7-46BD-6045-BDB0-45F47B0B6A9C}"/>
              </a:ext>
            </a:extLst>
          </p:cNvPr>
          <p:cNvSpPr>
            <a:spLocks noGrp="1"/>
          </p:cNvSpPr>
          <p:nvPr>
            <p:ph type="pic" sz="quarter" idx="22" hasCustomPrompt="1"/>
          </p:nvPr>
        </p:nvSpPr>
        <p:spPr>
          <a:xfrm>
            <a:off x="8865103" y="965277"/>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spTree>
    <p:extLst>
      <p:ext uri="{BB962C8B-B14F-4D97-AF65-F5344CB8AC3E}">
        <p14:creationId xmlns:p14="http://schemas.microsoft.com/office/powerpoint/2010/main" val="1820464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4 Icon Bullets Vertical">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86F73ED6-3B3B-5A45-912C-FCFD7D53593C}"/>
              </a:ext>
            </a:extLst>
          </p:cNvPr>
          <p:cNvSpPr>
            <a:spLocks noChangeAspect="1"/>
          </p:cNvSpPr>
          <p:nvPr userDrawn="1"/>
        </p:nvSpPr>
        <p:spPr>
          <a:xfrm>
            <a:off x="8699143" y="3702940"/>
            <a:ext cx="1261872" cy="126187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icture Placeholder 9">
            <a:extLst>
              <a:ext uri="{FF2B5EF4-FFF2-40B4-BE49-F238E27FC236}">
                <a16:creationId xmlns:a16="http://schemas.microsoft.com/office/drawing/2014/main" id="{B5971407-B12A-EE45-895D-769807DFC767}"/>
              </a:ext>
            </a:extLst>
          </p:cNvPr>
          <p:cNvSpPr>
            <a:spLocks noGrp="1"/>
          </p:cNvSpPr>
          <p:nvPr>
            <p:ph type="pic" sz="quarter" idx="24" hasCustomPrompt="1"/>
          </p:nvPr>
        </p:nvSpPr>
        <p:spPr>
          <a:xfrm>
            <a:off x="8865103" y="3869836"/>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sp>
        <p:nvSpPr>
          <p:cNvPr id="22" name="Oval 21">
            <a:extLst>
              <a:ext uri="{FF2B5EF4-FFF2-40B4-BE49-F238E27FC236}">
                <a16:creationId xmlns:a16="http://schemas.microsoft.com/office/drawing/2014/main" id="{36215321-76D7-AD41-B779-DE347C617DB3}"/>
              </a:ext>
            </a:extLst>
          </p:cNvPr>
          <p:cNvSpPr>
            <a:spLocks noChangeAspect="1"/>
          </p:cNvSpPr>
          <p:nvPr userDrawn="1"/>
        </p:nvSpPr>
        <p:spPr>
          <a:xfrm>
            <a:off x="6288183" y="3706777"/>
            <a:ext cx="1261872" cy="12618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Picture Placeholder 9">
            <a:extLst>
              <a:ext uri="{FF2B5EF4-FFF2-40B4-BE49-F238E27FC236}">
                <a16:creationId xmlns:a16="http://schemas.microsoft.com/office/drawing/2014/main" id="{E61684B2-1403-BD44-80B1-6A5C0D0A3C67}"/>
              </a:ext>
            </a:extLst>
          </p:cNvPr>
          <p:cNvSpPr>
            <a:spLocks noGrp="1"/>
          </p:cNvSpPr>
          <p:nvPr>
            <p:ph type="pic" sz="quarter" idx="23" hasCustomPrompt="1"/>
          </p:nvPr>
        </p:nvSpPr>
        <p:spPr>
          <a:xfrm>
            <a:off x="6454143" y="3873673"/>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sp>
        <p:nvSpPr>
          <p:cNvPr id="29" name="Oval 28">
            <a:extLst>
              <a:ext uri="{FF2B5EF4-FFF2-40B4-BE49-F238E27FC236}">
                <a16:creationId xmlns:a16="http://schemas.microsoft.com/office/drawing/2014/main" id="{3B87B079-A5F0-D34B-90BD-17403B51EF47}"/>
              </a:ext>
            </a:extLst>
          </p:cNvPr>
          <p:cNvSpPr>
            <a:spLocks noChangeAspect="1"/>
          </p:cNvSpPr>
          <p:nvPr userDrawn="1"/>
        </p:nvSpPr>
        <p:spPr>
          <a:xfrm>
            <a:off x="8699143" y="799317"/>
            <a:ext cx="1261872" cy="1261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67169BE7-153A-034D-B3C8-A226C22DE09C}"/>
              </a:ext>
            </a:extLst>
          </p:cNvPr>
          <p:cNvSpPr>
            <a:spLocks noChangeAspect="1"/>
          </p:cNvSpPr>
          <p:nvPr userDrawn="1"/>
        </p:nvSpPr>
        <p:spPr>
          <a:xfrm>
            <a:off x="6288183" y="799317"/>
            <a:ext cx="1261872" cy="12618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Picture Placeholder 9">
            <a:extLst>
              <a:ext uri="{FF2B5EF4-FFF2-40B4-BE49-F238E27FC236}">
                <a16:creationId xmlns:a16="http://schemas.microsoft.com/office/drawing/2014/main" id="{604C6493-8619-1749-A32C-8C1C4E875339}"/>
              </a:ext>
            </a:extLst>
          </p:cNvPr>
          <p:cNvSpPr>
            <a:spLocks noGrp="1"/>
          </p:cNvSpPr>
          <p:nvPr>
            <p:ph type="pic" sz="quarter" idx="21" hasCustomPrompt="1"/>
          </p:nvPr>
        </p:nvSpPr>
        <p:spPr>
          <a:xfrm>
            <a:off x="6454143" y="966213"/>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sp>
        <p:nvSpPr>
          <p:cNvPr id="32" name="Picture Placeholder 9">
            <a:extLst>
              <a:ext uri="{FF2B5EF4-FFF2-40B4-BE49-F238E27FC236}">
                <a16:creationId xmlns:a16="http://schemas.microsoft.com/office/drawing/2014/main" id="{EE25A905-577F-154D-BA89-4F485EEBC4BD}"/>
              </a:ext>
            </a:extLst>
          </p:cNvPr>
          <p:cNvSpPr>
            <a:spLocks noGrp="1"/>
          </p:cNvSpPr>
          <p:nvPr>
            <p:ph type="pic" sz="quarter" idx="22" hasCustomPrompt="1"/>
          </p:nvPr>
        </p:nvSpPr>
        <p:spPr>
          <a:xfrm>
            <a:off x="8865103" y="965277"/>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A177F711-7020-994E-A797-D04033A0CF12}" type="datetime1">
              <a:rPr lang="en-US" smtClean="0"/>
              <a:t>5/17/2019</a:t>
            </a:fld>
            <a:endParaRPr lang="en-ZA"/>
          </a:p>
        </p:txBody>
      </p:sp>
      <p:sp>
        <p:nvSpPr>
          <p:cNvPr id="5" name="Footer Placeholder 4"/>
          <p:cNvSpPr>
            <a:spLocks noGrp="1"/>
          </p:cNvSpPr>
          <p:nvPr>
            <p:ph type="ftr" sz="quarter" idx="11"/>
          </p:nvPr>
        </p:nvSpPr>
        <p:spPr/>
        <p:txBody>
          <a:bodyPr/>
          <a:lstStyle/>
          <a:p>
            <a:endParaRPr lang="en-ZA"/>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ZA" smtClean="0"/>
              <a:t>‹#›</a:t>
            </a:fld>
            <a:endParaRPr lang="en-ZA"/>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5756275" y="2351088"/>
            <a:ext cx="2325688" cy="774700"/>
          </a:xfrm>
        </p:spPr>
        <p:txBody>
          <a:bodyPr>
            <a:normAutofit/>
          </a:bodyPr>
          <a:lstStyle>
            <a:lvl1pPr marL="0" indent="0" algn="ctr">
              <a:buNone/>
              <a:defRPr sz="1200"/>
            </a:lvl1pPr>
          </a:lstStyle>
          <a:p>
            <a:pPr lvl="0"/>
            <a:r>
              <a:rPr lang="en-US" dirty="0"/>
              <a:t>Edit bullet description</a:t>
            </a:r>
            <a:endParaRPr lang="en-ZA" dirty="0"/>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8167235" y="2351088"/>
            <a:ext cx="2325688" cy="774700"/>
          </a:xfrm>
        </p:spPr>
        <p:txBody>
          <a:bodyPr>
            <a:normAutofit/>
          </a:bodyPr>
          <a:lstStyle>
            <a:lvl1pPr marL="0" indent="0" algn="ctr">
              <a:buNone/>
              <a:defRPr sz="1200"/>
            </a:lvl1pPr>
          </a:lstStyle>
          <a:p>
            <a:pPr lvl="0"/>
            <a:r>
              <a:rPr lang="en-US" dirty="0"/>
              <a:t>Edit bullet description</a:t>
            </a:r>
            <a:endParaRPr lang="en-ZA" dirty="0"/>
          </a:p>
        </p:txBody>
      </p:sp>
      <p:sp>
        <p:nvSpPr>
          <p:cNvPr id="26" name="Text Placeholder 13">
            <a:extLst>
              <a:ext uri="{FF2B5EF4-FFF2-40B4-BE49-F238E27FC236}">
                <a16:creationId xmlns:a16="http://schemas.microsoft.com/office/drawing/2014/main" id="{B493D355-B592-4395-8255-D1D4FB1CF1A6}"/>
              </a:ext>
            </a:extLst>
          </p:cNvPr>
          <p:cNvSpPr>
            <a:spLocks noGrp="1"/>
          </p:cNvSpPr>
          <p:nvPr>
            <p:ph type="body" sz="quarter" idx="18" hasCustomPrompt="1"/>
          </p:nvPr>
        </p:nvSpPr>
        <p:spPr>
          <a:xfrm>
            <a:off x="5756275" y="5258548"/>
            <a:ext cx="2325688" cy="774700"/>
          </a:xfrm>
        </p:spPr>
        <p:txBody>
          <a:bodyPr>
            <a:normAutofit/>
          </a:bodyPr>
          <a:lstStyle>
            <a:lvl1pPr marL="0" indent="0" algn="ctr">
              <a:buNone/>
              <a:defRPr sz="1200"/>
            </a:lvl1pPr>
          </a:lstStyle>
          <a:p>
            <a:pPr lvl="0"/>
            <a:r>
              <a:rPr lang="en-US" dirty="0"/>
              <a:t>Edit bullet description</a:t>
            </a:r>
            <a:endParaRPr lang="en-ZA" dirty="0"/>
          </a:p>
        </p:txBody>
      </p:sp>
      <p:sp>
        <p:nvSpPr>
          <p:cNvPr id="28" name="Text Placeholder 13">
            <a:extLst>
              <a:ext uri="{FF2B5EF4-FFF2-40B4-BE49-F238E27FC236}">
                <a16:creationId xmlns:a16="http://schemas.microsoft.com/office/drawing/2014/main" id="{D0A496BB-AA13-44AE-AFA6-30D4ED5099E9}"/>
              </a:ext>
            </a:extLst>
          </p:cNvPr>
          <p:cNvSpPr>
            <a:spLocks noGrp="1"/>
          </p:cNvSpPr>
          <p:nvPr>
            <p:ph type="body" sz="quarter" idx="20" hasCustomPrompt="1"/>
          </p:nvPr>
        </p:nvSpPr>
        <p:spPr>
          <a:xfrm>
            <a:off x="8167235" y="5258548"/>
            <a:ext cx="2325688" cy="774700"/>
          </a:xfrm>
        </p:spPr>
        <p:txBody>
          <a:bodyPr>
            <a:normAutofit/>
          </a:bodyPr>
          <a:lstStyle>
            <a:lvl1pPr marL="0" indent="0" algn="ctr">
              <a:buNone/>
              <a:defRPr sz="1200"/>
            </a:lvl1pPr>
          </a:lstStyle>
          <a:p>
            <a:pPr lvl="0"/>
            <a:r>
              <a:rPr lang="en-US" dirty="0"/>
              <a:t>Edit bullet description</a:t>
            </a:r>
            <a:endParaRPr lang="en-ZA" dirty="0"/>
          </a:p>
        </p:txBody>
      </p:sp>
    </p:spTree>
    <p:extLst>
      <p:ext uri="{BB962C8B-B14F-4D97-AF65-F5344CB8AC3E}">
        <p14:creationId xmlns:p14="http://schemas.microsoft.com/office/powerpoint/2010/main" val="3254131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2 Icon Bullets Vertical">
    <p:spTree>
      <p:nvGrpSpPr>
        <p:cNvPr id="1" name=""/>
        <p:cNvGrpSpPr/>
        <p:nvPr/>
      </p:nvGrpSpPr>
      <p:grpSpPr>
        <a:xfrm>
          <a:off x="0" y="0"/>
          <a:ext cx="0" cy="0"/>
          <a:chOff x="0" y="0"/>
          <a:chExt cx="0" cy="0"/>
        </a:xfrm>
      </p:grpSpPr>
      <p:sp>
        <p:nvSpPr>
          <p:cNvPr id="29" name="Oval 28">
            <a:extLst>
              <a:ext uri="{FF2B5EF4-FFF2-40B4-BE49-F238E27FC236}">
                <a16:creationId xmlns:a16="http://schemas.microsoft.com/office/drawing/2014/main" id="{3B87B079-A5F0-D34B-90BD-17403B51EF47}"/>
              </a:ext>
            </a:extLst>
          </p:cNvPr>
          <p:cNvSpPr>
            <a:spLocks noChangeAspect="1"/>
          </p:cNvSpPr>
          <p:nvPr userDrawn="1"/>
        </p:nvSpPr>
        <p:spPr>
          <a:xfrm>
            <a:off x="8699143" y="2234226"/>
            <a:ext cx="1261872" cy="1261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67169BE7-153A-034D-B3C8-A226C22DE09C}"/>
              </a:ext>
            </a:extLst>
          </p:cNvPr>
          <p:cNvSpPr>
            <a:spLocks noChangeAspect="1"/>
          </p:cNvSpPr>
          <p:nvPr userDrawn="1"/>
        </p:nvSpPr>
        <p:spPr>
          <a:xfrm>
            <a:off x="6288183" y="2234226"/>
            <a:ext cx="1261872" cy="12618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Picture Placeholder 9">
            <a:extLst>
              <a:ext uri="{FF2B5EF4-FFF2-40B4-BE49-F238E27FC236}">
                <a16:creationId xmlns:a16="http://schemas.microsoft.com/office/drawing/2014/main" id="{604C6493-8619-1749-A32C-8C1C4E875339}"/>
              </a:ext>
            </a:extLst>
          </p:cNvPr>
          <p:cNvSpPr>
            <a:spLocks noGrp="1"/>
          </p:cNvSpPr>
          <p:nvPr>
            <p:ph type="pic" sz="quarter" idx="21" hasCustomPrompt="1"/>
          </p:nvPr>
        </p:nvSpPr>
        <p:spPr>
          <a:xfrm>
            <a:off x="6454143" y="2401122"/>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sp>
        <p:nvSpPr>
          <p:cNvPr id="32" name="Picture Placeholder 9">
            <a:extLst>
              <a:ext uri="{FF2B5EF4-FFF2-40B4-BE49-F238E27FC236}">
                <a16:creationId xmlns:a16="http://schemas.microsoft.com/office/drawing/2014/main" id="{EE25A905-577F-154D-BA89-4F485EEBC4BD}"/>
              </a:ext>
            </a:extLst>
          </p:cNvPr>
          <p:cNvSpPr>
            <a:spLocks noGrp="1"/>
          </p:cNvSpPr>
          <p:nvPr>
            <p:ph type="pic" sz="quarter" idx="22" hasCustomPrompt="1"/>
          </p:nvPr>
        </p:nvSpPr>
        <p:spPr>
          <a:xfrm>
            <a:off x="8865103" y="2400186"/>
            <a:ext cx="929952" cy="929952"/>
          </a:xfrm>
          <a:prstGeom prst="ellipse">
            <a:avLst/>
          </a:prstGeom>
          <a:noFill/>
          <a:effectLst/>
        </p:spPr>
        <p:txBody>
          <a:bodyPr anchor="ctr">
            <a:normAutofit/>
          </a:bodyPr>
          <a:lstStyle>
            <a:lvl1pPr marL="0" indent="0" algn="ctr">
              <a:buNone/>
              <a:defRPr sz="1200" i="1"/>
            </a:lvl1pPr>
          </a:lstStyle>
          <a:p>
            <a:r>
              <a:rPr lang="en-ZA" dirty="0"/>
              <a:t>Select Icon</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A177F711-7020-994E-A797-D04033A0CF12}" type="datetime1">
              <a:rPr lang="en-US" smtClean="0"/>
              <a:t>5/17/2019</a:t>
            </a:fld>
            <a:endParaRPr lang="en-ZA"/>
          </a:p>
        </p:txBody>
      </p:sp>
      <p:sp>
        <p:nvSpPr>
          <p:cNvPr id="5" name="Footer Placeholder 4"/>
          <p:cNvSpPr>
            <a:spLocks noGrp="1"/>
          </p:cNvSpPr>
          <p:nvPr>
            <p:ph type="ftr" sz="quarter" idx="11"/>
          </p:nvPr>
        </p:nvSpPr>
        <p:spPr/>
        <p:txBody>
          <a:bodyPr/>
          <a:lstStyle/>
          <a:p>
            <a:endParaRPr lang="en-ZA"/>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ZA" smtClean="0"/>
              <a:t>‹#›</a:t>
            </a:fld>
            <a:endParaRPr lang="en-ZA"/>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5756275" y="3785996"/>
            <a:ext cx="2325688" cy="1503455"/>
          </a:xfrm>
        </p:spPr>
        <p:txBody>
          <a:bodyPr>
            <a:noAutofit/>
          </a:bodyPr>
          <a:lstStyle>
            <a:lvl1pPr marL="0" indent="0" algn="ctr">
              <a:buNone/>
              <a:defRPr sz="1200"/>
            </a:lvl1pPr>
          </a:lstStyle>
          <a:p>
            <a:pPr lvl="0"/>
            <a:r>
              <a:rPr lang="en-US" dirty="0"/>
              <a:t>Edit bullet description</a:t>
            </a:r>
            <a:endParaRPr lang="en-ZA" dirty="0"/>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8167235" y="3785996"/>
            <a:ext cx="2325688" cy="1503455"/>
          </a:xfrm>
        </p:spPr>
        <p:txBody>
          <a:bodyPr>
            <a:noAutofit/>
          </a:bodyPr>
          <a:lstStyle>
            <a:lvl1pPr marL="0" indent="0" algn="ctr">
              <a:buNone/>
              <a:defRPr sz="1200"/>
            </a:lvl1pPr>
          </a:lstStyle>
          <a:p>
            <a:pPr lvl="0"/>
            <a:r>
              <a:rPr lang="en-US" dirty="0"/>
              <a:t>Edit bullet description</a:t>
            </a:r>
            <a:endParaRPr lang="en-ZA" dirty="0"/>
          </a:p>
        </p:txBody>
      </p:sp>
    </p:spTree>
    <p:extLst>
      <p:ext uri="{BB962C8B-B14F-4D97-AF65-F5344CB8AC3E}">
        <p14:creationId xmlns:p14="http://schemas.microsoft.com/office/powerpoint/2010/main" val="2465061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4 Icon Bullets Horizontal">
    <p:spTree>
      <p:nvGrpSpPr>
        <p:cNvPr id="1" name=""/>
        <p:cNvGrpSpPr/>
        <p:nvPr/>
      </p:nvGrpSpPr>
      <p:grpSpPr>
        <a:xfrm>
          <a:off x="0" y="0"/>
          <a:ext cx="0" cy="0"/>
          <a:chOff x="0" y="0"/>
          <a:chExt cx="0" cy="0"/>
        </a:xfrm>
      </p:grpSpPr>
      <p:sp>
        <p:nvSpPr>
          <p:cNvPr id="32" name="Oval 31">
            <a:extLst>
              <a:ext uri="{FF2B5EF4-FFF2-40B4-BE49-F238E27FC236}">
                <a16:creationId xmlns:a16="http://schemas.microsoft.com/office/drawing/2014/main" id="{F625DE42-6A2A-D745-B1F8-2AF2793533BE}"/>
              </a:ext>
            </a:extLst>
          </p:cNvPr>
          <p:cNvSpPr>
            <a:spLocks noChangeAspect="1"/>
          </p:cNvSpPr>
          <p:nvPr userDrawn="1"/>
        </p:nvSpPr>
        <p:spPr>
          <a:xfrm>
            <a:off x="8404601" y="3981394"/>
            <a:ext cx="1042415" cy="104241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Picture Placeholder 9">
            <a:extLst>
              <a:ext uri="{FF2B5EF4-FFF2-40B4-BE49-F238E27FC236}">
                <a16:creationId xmlns:a16="http://schemas.microsoft.com/office/drawing/2014/main" id="{A87D37E3-62A9-1F44-8520-EBED16BF1C0F}"/>
              </a:ext>
            </a:extLst>
          </p:cNvPr>
          <p:cNvSpPr>
            <a:spLocks noGrp="1"/>
          </p:cNvSpPr>
          <p:nvPr>
            <p:ph type="pic" sz="quarter" idx="24" hasCustomPrompt="1"/>
          </p:nvPr>
        </p:nvSpPr>
        <p:spPr>
          <a:xfrm>
            <a:off x="8535100" y="4123125"/>
            <a:ext cx="781417" cy="758952"/>
          </a:xfrm>
          <a:prstGeom prst="ellipse">
            <a:avLst/>
          </a:prstGeom>
          <a:noFill/>
          <a:effectLst/>
        </p:spPr>
        <p:txBody>
          <a:bodyPr anchor="ctr">
            <a:normAutofit/>
          </a:bodyPr>
          <a:lstStyle>
            <a:lvl1pPr marL="0" indent="0" algn="ctr">
              <a:buNone/>
              <a:defRPr sz="1200" i="1"/>
            </a:lvl1pPr>
          </a:lstStyle>
          <a:p>
            <a:r>
              <a:rPr lang="en-ZA" dirty="0"/>
              <a:t>Select Icon</a:t>
            </a:r>
          </a:p>
        </p:txBody>
      </p:sp>
      <p:sp>
        <p:nvSpPr>
          <p:cNvPr id="29" name="Oval 28">
            <a:extLst>
              <a:ext uri="{FF2B5EF4-FFF2-40B4-BE49-F238E27FC236}">
                <a16:creationId xmlns:a16="http://schemas.microsoft.com/office/drawing/2014/main" id="{75F8797D-AFBD-534A-AC82-DE2B7BAECE83}"/>
              </a:ext>
            </a:extLst>
          </p:cNvPr>
          <p:cNvSpPr>
            <a:spLocks noChangeAspect="1"/>
          </p:cNvSpPr>
          <p:nvPr userDrawn="1"/>
        </p:nvSpPr>
        <p:spPr>
          <a:xfrm>
            <a:off x="8404601" y="1932281"/>
            <a:ext cx="1042415" cy="10424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9">
            <a:extLst>
              <a:ext uri="{FF2B5EF4-FFF2-40B4-BE49-F238E27FC236}">
                <a16:creationId xmlns:a16="http://schemas.microsoft.com/office/drawing/2014/main" id="{EFE809D2-16A3-B143-BC10-FEC397E62C62}"/>
              </a:ext>
            </a:extLst>
          </p:cNvPr>
          <p:cNvSpPr>
            <a:spLocks noGrp="1"/>
          </p:cNvSpPr>
          <p:nvPr>
            <p:ph type="pic" sz="quarter" idx="23" hasCustomPrompt="1"/>
          </p:nvPr>
        </p:nvSpPr>
        <p:spPr>
          <a:xfrm>
            <a:off x="8535100" y="2074012"/>
            <a:ext cx="781417" cy="758952"/>
          </a:xfrm>
          <a:prstGeom prst="ellipse">
            <a:avLst/>
          </a:prstGeom>
          <a:noFill/>
          <a:effectLst/>
        </p:spPr>
        <p:txBody>
          <a:bodyPr anchor="ctr">
            <a:normAutofit/>
          </a:bodyPr>
          <a:lstStyle>
            <a:lvl1pPr marL="0" indent="0" algn="ctr">
              <a:buNone/>
              <a:defRPr sz="1200" i="1"/>
            </a:lvl1pPr>
          </a:lstStyle>
          <a:p>
            <a:r>
              <a:rPr lang="en-ZA" dirty="0"/>
              <a:t>Select Icon</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8C369370-372E-0846-B090-5E6EF97A3B62}" type="datetime1">
              <a:rPr lang="en-US" smtClean="0"/>
              <a:t>5/17/2019</a:t>
            </a:fld>
            <a:endParaRPr lang="en-ZA"/>
          </a:p>
        </p:txBody>
      </p:sp>
      <p:sp>
        <p:nvSpPr>
          <p:cNvPr id="5" name="Footer Placeholder 4"/>
          <p:cNvSpPr>
            <a:spLocks noGrp="1"/>
          </p:cNvSpPr>
          <p:nvPr>
            <p:ph type="ftr" sz="quarter" idx="11"/>
          </p:nvPr>
        </p:nvSpPr>
        <p:spPr/>
        <p:txBody>
          <a:bodyPr/>
          <a:lstStyle/>
          <a:p>
            <a:endParaRPr lang="en-ZA"/>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ZA" smtClean="0"/>
              <a:t>‹#›</a:t>
            </a:fld>
            <a:endParaRPr lang="en-ZA"/>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6189670" y="1840992"/>
            <a:ext cx="2095046" cy="1225056"/>
          </a:xfrm>
        </p:spPr>
        <p:txBody>
          <a:bodyPr anchor="ctr">
            <a:noAutofit/>
          </a:bodyPr>
          <a:lstStyle>
            <a:lvl1pPr marL="0" indent="0" algn="l">
              <a:buNone/>
              <a:defRPr sz="1200"/>
            </a:lvl1pPr>
          </a:lstStyle>
          <a:p>
            <a:pPr lvl="0"/>
            <a:r>
              <a:rPr lang="en-US" dirty="0"/>
              <a:t>Edit bullet description</a:t>
            </a:r>
            <a:endParaRPr lang="en-ZA" dirty="0"/>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9519533" y="1840992"/>
            <a:ext cx="2095046" cy="1225056"/>
          </a:xfrm>
        </p:spPr>
        <p:txBody>
          <a:bodyPr anchor="ctr">
            <a:noAutofit/>
          </a:bodyPr>
          <a:lstStyle>
            <a:lvl1pPr marL="0" indent="0" algn="l">
              <a:buNone/>
              <a:defRPr sz="1200"/>
            </a:lvl1pPr>
          </a:lstStyle>
          <a:p>
            <a:pPr lvl="0"/>
            <a:r>
              <a:rPr lang="en-US" dirty="0"/>
              <a:t>Edit bullet description</a:t>
            </a:r>
            <a:endParaRPr lang="en-ZA" dirty="0"/>
          </a:p>
        </p:txBody>
      </p:sp>
      <p:sp>
        <p:nvSpPr>
          <p:cNvPr id="26" name="Text Placeholder 13">
            <a:extLst>
              <a:ext uri="{FF2B5EF4-FFF2-40B4-BE49-F238E27FC236}">
                <a16:creationId xmlns:a16="http://schemas.microsoft.com/office/drawing/2014/main" id="{B493D355-B592-4395-8255-D1D4FB1CF1A6}"/>
              </a:ext>
            </a:extLst>
          </p:cNvPr>
          <p:cNvSpPr>
            <a:spLocks noGrp="1"/>
          </p:cNvSpPr>
          <p:nvPr>
            <p:ph type="body" sz="quarter" idx="18" hasCustomPrompt="1"/>
          </p:nvPr>
        </p:nvSpPr>
        <p:spPr>
          <a:xfrm>
            <a:off x="6189670" y="3891529"/>
            <a:ext cx="2095046" cy="1222144"/>
          </a:xfrm>
        </p:spPr>
        <p:txBody>
          <a:bodyPr anchor="ctr">
            <a:noAutofit/>
          </a:bodyPr>
          <a:lstStyle>
            <a:lvl1pPr marL="0" indent="0" algn="l">
              <a:buNone/>
              <a:defRPr sz="1200"/>
            </a:lvl1pPr>
          </a:lstStyle>
          <a:p>
            <a:pPr lvl="0"/>
            <a:r>
              <a:rPr lang="en-US" dirty="0"/>
              <a:t>Edit bullet description</a:t>
            </a:r>
            <a:endParaRPr lang="en-ZA" dirty="0"/>
          </a:p>
        </p:txBody>
      </p:sp>
      <p:sp>
        <p:nvSpPr>
          <p:cNvPr id="28" name="Text Placeholder 13">
            <a:extLst>
              <a:ext uri="{FF2B5EF4-FFF2-40B4-BE49-F238E27FC236}">
                <a16:creationId xmlns:a16="http://schemas.microsoft.com/office/drawing/2014/main" id="{D0A496BB-AA13-44AE-AFA6-30D4ED5099E9}"/>
              </a:ext>
            </a:extLst>
          </p:cNvPr>
          <p:cNvSpPr>
            <a:spLocks noGrp="1"/>
          </p:cNvSpPr>
          <p:nvPr>
            <p:ph type="body" sz="quarter" idx="20" hasCustomPrompt="1"/>
          </p:nvPr>
        </p:nvSpPr>
        <p:spPr>
          <a:xfrm>
            <a:off x="9519533" y="3891529"/>
            <a:ext cx="2095046" cy="1222144"/>
          </a:xfrm>
        </p:spPr>
        <p:txBody>
          <a:bodyPr anchor="ctr">
            <a:noAutofit/>
          </a:bodyPr>
          <a:lstStyle>
            <a:lvl1pPr marL="0" indent="0" algn="l">
              <a:buNone/>
              <a:defRPr sz="1200"/>
            </a:lvl1pPr>
          </a:lstStyle>
          <a:p>
            <a:pPr lvl="0"/>
            <a:r>
              <a:rPr lang="en-US" dirty="0"/>
              <a:t>Edit bullet description</a:t>
            </a:r>
            <a:endParaRPr lang="en-ZA" dirty="0"/>
          </a:p>
        </p:txBody>
      </p:sp>
      <p:sp>
        <p:nvSpPr>
          <p:cNvPr id="20" name="Oval 19">
            <a:extLst>
              <a:ext uri="{FF2B5EF4-FFF2-40B4-BE49-F238E27FC236}">
                <a16:creationId xmlns:a16="http://schemas.microsoft.com/office/drawing/2014/main" id="{73963115-25B3-494B-9A13-AC92EFE94C09}"/>
              </a:ext>
            </a:extLst>
          </p:cNvPr>
          <p:cNvSpPr>
            <a:spLocks noChangeAspect="1"/>
          </p:cNvSpPr>
          <p:nvPr userDrawn="1"/>
        </p:nvSpPr>
        <p:spPr>
          <a:xfrm>
            <a:off x="5070995" y="1932281"/>
            <a:ext cx="1042415" cy="1042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Picture Placeholder 9">
            <a:extLst>
              <a:ext uri="{FF2B5EF4-FFF2-40B4-BE49-F238E27FC236}">
                <a16:creationId xmlns:a16="http://schemas.microsoft.com/office/drawing/2014/main" id="{3C759269-D6E6-2B41-8BEE-8B5AFB809B6A}"/>
              </a:ext>
            </a:extLst>
          </p:cNvPr>
          <p:cNvSpPr>
            <a:spLocks noGrp="1"/>
          </p:cNvSpPr>
          <p:nvPr>
            <p:ph type="pic" sz="quarter" idx="21" hasCustomPrompt="1"/>
          </p:nvPr>
        </p:nvSpPr>
        <p:spPr>
          <a:xfrm>
            <a:off x="5201494" y="2074012"/>
            <a:ext cx="781417" cy="758952"/>
          </a:xfrm>
          <a:prstGeom prst="ellipse">
            <a:avLst/>
          </a:prstGeom>
          <a:noFill/>
          <a:effectLst/>
        </p:spPr>
        <p:txBody>
          <a:bodyPr anchor="ctr">
            <a:normAutofit/>
          </a:bodyPr>
          <a:lstStyle>
            <a:lvl1pPr marL="0" indent="0" algn="ctr">
              <a:buNone/>
              <a:defRPr sz="1200" i="1"/>
            </a:lvl1pPr>
          </a:lstStyle>
          <a:p>
            <a:r>
              <a:rPr lang="en-ZA" dirty="0"/>
              <a:t>Select Icon</a:t>
            </a:r>
          </a:p>
        </p:txBody>
      </p:sp>
      <p:sp>
        <p:nvSpPr>
          <p:cNvPr id="22" name="Oval 21">
            <a:extLst>
              <a:ext uri="{FF2B5EF4-FFF2-40B4-BE49-F238E27FC236}">
                <a16:creationId xmlns:a16="http://schemas.microsoft.com/office/drawing/2014/main" id="{43E569D5-DC38-7C46-95CD-ACFBFBF591A2}"/>
              </a:ext>
            </a:extLst>
          </p:cNvPr>
          <p:cNvSpPr>
            <a:spLocks noChangeAspect="1"/>
          </p:cNvSpPr>
          <p:nvPr userDrawn="1"/>
        </p:nvSpPr>
        <p:spPr>
          <a:xfrm>
            <a:off x="5070995" y="3981394"/>
            <a:ext cx="1042415" cy="104241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9">
            <a:extLst>
              <a:ext uri="{FF2B5EF4-FFF2-40B4-BE49-F238E27FC236}">
                <a16:creationId xmlns:a16="http://schemas.microsoft.com/office/drawing/2014/main" id="{E8396DFD-D667-2648-9BE4-6237690F7999}"/>
              </a:ext>
            </a:extLst>
          </p:cNvPr>
          <p:cNvSpPr>
            <a:spLocks noGrp="1"/>
          </p:cNvSpPr>
          <p:nvPr>
            <p:ph type="pic" sz="quarter" idx="22" hasCustomPrompt="1"/>
          </p:nvPr>
        </p:nvSpPr>
        <p:spPr>
          <a:xfrm>
            <a:off x="5201494" y="4123125"/>
            <a:ext cx="781417" cy="758952"/>
          </a:xfrm>
          <a:prstGeom prst="ellipse">
            <a:avLst/>
          </a:prstGeom>
          <a:noFill/>
          <a:effectLst/>
        </p:spPr>
        <p:txBody>
          <a:bodyPr anchor="ctr">
            <a:normAutofit/>
          </a:bodyPr>
          <a:lstStyle>
            <a:lvl1pPr marL="0" indent="0" algn="ctr">
              <a:buNone/>
              <a:defRPr sz="1200" i="1"/>
            </a:lvl1pPr>
          </a:lstStyle>
          <a:p>
            <a:r>
              <a:rPr lang="en-ZA" dirty="0"/>
              <a:t>Select Icon</a:t>
            </a:r>
          </a:p>
        </p:txBody>
      </p:sp>
    </p:spTree>
    <p:extLst>
      <p:ext uri="{BB962C8B-B14F-4D97-AF65-F5344CB8AC3E}">
        <p14:creationId xmlns:p14="http://schemas.microsoft.com/office/powerpoint/2010/main" val="292990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7">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tx1">
                    <a:lumMod val="75000"/>
                    <a:lumOff val="25000"/>
                  </a:schemeClr>
                </a:solidFill>
              </a:defRPr>
            </a:lvl1pPr>
          </a:lstStyle>
          <a:p>
            <a:fld id="{36ACA6CA-E140-824D-8E8B-5CC5036BDBAE}" type="datetime1">
              <a:rPr lang="en-US" smtClean="0"/>
              <a:pPr/>
              <a:t>5/17/2019</a:t>
            </a:fld>
            <a:endParaRPr lang="en-ZA"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tx1">
                    <a:lumMod val="75000"/>
                    <a:lumOff val="25000"/>
                  </a:schemeClr>
                </a:solidFill>
                <a:latin typeface="+mn-lt"/>
              </a:defRPr>
            </a:lvl1pPr>
          </a:lstStyle>
          <a:p>
            <a:endParaRPr lang="en-ZA"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9FF96B15-8338-45D5-A943-561235072D66}" type="slidenum">
              <a:rPr lang="en-ZA" smtClean="0"/>
              <a:t>‹#›</a:t>
            </a:fld>
            <a:endParaRPr lang="en-ZA"/>
          </a:p>
        </p:txBody>
      </p:sp>
    </p:spTree>
    <p:extLst>
      <p:ext uri="{BB962C8B-B14F-4D97-AF65-F5344CB8AC3E}">
        <p14:creationId xmlns:p14="http://schemas.microsoft.com/office/powerpoint/2010/main" val="2063915332"/>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59" r:id="rId4"/>
    <p:sldLayoutId id="2147483860" r:id="rId5"/>
    <p:sldLayoutId id="2147483861" r:id="rId6"/>
    <p:sldLayoutId id="2147483862" r:id="rId7"/>
    <p:sldLayoutId id="2147483864" r:id="rId8"/>
    <p:sldLayoutId id="2147483863" r:id="rId9"/>
    <p:sldLayoutId id="2147483858" r:id="rId10"/>
    <p:sldLayoutId id="2147483865" r:id="rId11"/>
    <p:sldLayoutId id="2147483844" r:id="rId12"/>
    <p:sldLayoutId id="2147483845" r:id="rId13"/>
    <p:sldLayoutId id="2147483846" r:id="rId14"/>
    <p:sldLayoutId id="2147483847" r:id="rId15"/>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B41E-FC51-4047-9C2D-7FA6782DAFEB}"/>
              </a:ext>
            </a:extLst>
          </p:cNvPr>
          <p:cNvSpPr>
            <a:spLocks noGrp="1"/>
          </p:cNvSpPr>
          <p:nvPr>
            <p:ph type="ctrTitle"/>
          </p:nvPr>
        </p:nvSpPr>
        <p:spPr>
          <a:xfrm>
            <a:off x="2481478" y="1616963"/>
            <a:ext cx="6868584" cy="1926670"/>
          </a:xfrm>
        </p:spPr>
        <p:txBody>
          <a:bodyPr/>
          <a:lstStyle/>
          <a:p>
            <a:pPr algn="ctr"/>
            <a:r>
              <a:rPr lang="en-ZA" sz="3200" dirty="0">
                <a:solidFill>
                  <a:schemeClr val="bg1"/>
                </a:solidFill>
              </a:rPr>
              <a:t>Final Year Project </a:t>
            </a:r>
            <a:br>
              <a:rPr lang="en-ZA" sz="3200" dirty="0">
                <a:solidFill>
                  <a:schemeClr val="bg1"/>
                </a:solidFill>
              </a:rPr>
            </a:br>
            <a:r>
              <a:rPr lang="en-ZA" sz="3200" dirty="0" smtClean="0">
                <a:solidFill>
                  <a:schemeClr val="bg1"/>
                </a:solidFill>
              </a:rPr>
              <a:t>Presentation</a:t>
            </a:r>
            <a:endParaRPr lang="en-ZA" sz="3200" dirty="0">
              <a:solidFill>
                <a:schemeClr val="bg1"/>
              </a:solidFill>
            </a:endParaRPr>
          </a:p>
        </p:txBody>
      </p:sp>
      <p:sp>
        <p:nvSpPr>
          <p:cNvPr id="3" name="Subtitle 2">
            <a:extLst>
              <a:ext uri="{FF2B5EF4-FFF2-40B4-BE49-F238E27FC236}">
                <a16:creationId xmlns:a16="http://schemas.microsoft.com/office/drawing/2014/main" id="{252E989F-747B-4007-9C7A-A35E8B662A7B}"/>
              </a:ext>
            </a:extLst>
          </p:cNvPr>
          <p:cNvSpPr>
            <a:spLocks noGrp="1"/>
          </p:cNvSpPr>
          <p:nvPr>
            <p:ph type="subTitle" idx="1"/>
          </p:nvPr>
        </p:nvSpPr>
        <p:spPr>
          <a:xfrm>
            <a:off x="1285738" y="3483606"/>
            <a:ext cx="8928945" cy="929766"/>
          </a:xfrm>
        </p:spPr>
        <p:txBody>
          <a:bodyPr>
            <a:normAutofit fontScale="77500" lnSpcReduction="20000"/>
          </a:bodyPr>
          <a:lstStyle/>
          <a:p>
            <a:pPr lvl="1"/>
            <a:r>
              <a:rPr lang="en-ZA" sz="3200" dirty="0">
                <a:solidFill>
                  <a:schemeClr val="tx1"/>
                </a:solidFill>
              </a:rPr>
              <a:t>On</a:t>
            </a:r>
          </a:p>
          <a:p>
            <a:pPr lvl="1"/>
            <a:r>
              <a:rPr lang="en-IN" sz="4000" dirty="0" smtClean="0">
                <a:solidFill>
                  <a:schemeClr val="tx1"/>
                </a:solidFill>
              </a:rPr>
              <a:t>HOMEIN : A Real Estate Website</a:t>
            </a:r>
            <a:endParaRPr lang="en-ZA" sz="4000" dirty="0">
              <a:solidFill>
                <a:schemeClr val="tx1"/>
              </a:solidFill>
            </a:endParaRPr>
          </a:p>
        </p:txBody>
      </p:sp>
      <p:sp>
        <p:nvSpPr>
          <p:cNvPr id="4" name="TextBox 3">
            <a:extLst>
              <a:ext uri="{FF2B5EF4-FFF2-40B4-BE49-F238E27FC236}">
                <a16:creationId xmlns:a16="http://schemas.microsoft.com/office/drawing/2014/main" id="{00C3D095-80C9-4827-836E-63F27E24F9DB}"/>
              </a:ext>
            </a:extLst>
          </p:cNvPr>
          <p:cNvSpPr txBox="1"/>
          <p:nvPr/>
        </p:nvSpPr>
        <p:spPr>
          <a:xfrm>
            <a:off x="581844" y="4953016"/>
            <a:ext cx="3799267" cy="646331"/>
          </a:xfrm>
          <a:prstGeom prst="rect">
            <a:avLst/>
          </a:prstGeom>
          <a:noFill/>
        </p:spPr>
        <p:txBody>
          <a:bodyPr wrap="square" rtlCol="0">
            <a:spAutoFit/>
          </a:bodyPr>
          <a:lstStyle/>
          <a:p>
            <a:r>
              <a:rPr lang="en-IN" dirty="0"/>
              <a:t>Submitted by :</a:t>
            </a:r>
          </a:p>
          <a:p>
            <a:r>
              <a:rPr lang="en-IN" dirty="0" smtClean="0"/>
              <a:t>Ashwani </a:t>
            </a:r>
            <a:r>
              <a:rPr lang="en-IN" dirty="0" smtClean="0"/>
              <a:t>Tandon(151465</a:t>
            </a:r>
            <a:r>
              <a:rPr lang="en-IN" dirty="0" smtClean="0"/>
              <a:t>)</a:t>
            </a:r>
            <a:endParaRPr lang="en-IN" dirty="0"/>
          </a:p>
        </p:txBody>
      </p:sp>
      <p:pic>
        <p:nvPicPr>
          <p:cNvPr id="7" name="Picture 6">
            <a:extLst>
              <a:ext uri="{FF2B5EF4-FFF2-40B4-BE49-F238E27FC236}">
                <a16:creationId xmlns:a16="http://schemas.microsoft.com/office/drawing/2014/main" id="{36F9FFA2-3101-416E-B676-E10C8116DE4D}"/>
              </a:ext>
            </a:extLst>
          </p:cNvPr>
          <p:cNvPicPr>
            <a:picLocks noChangeAspect="1"/>
          </p:cNvPicPr>
          <p:nvPr/>
        </p:nvPicPr>
        <p:blipFill>
          <a:blip r:embed="rId2"/>
          <a:stretch>
            <a:fillRect/>
          </a:stretch>
        </p:blipFill>
        <p:spPr>
          <a:xfrm>
            <a:off x="5183820" y="620728"/>
            <a:ext cx="1463900" cy="1798143"/>
          </a:xfrm>
          <a:prstGeom prst="rect">
            <a:avLst/>
          </a:prstGeom>
        </p:spPr>
      </p:pic>
    </p:spTree>
    <p:extLst>
      <p:ext uri="{BB962C8B-B14F-4D97-AF65-F5344CB8AC3E}">
        <p14:creationId xmlns:p14="http://schemas.microsoft.com/office/powerpoint/2010/main" val="3067009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59C0F-6D0B-45C4-B66E-8F2B24B1EFAD}"/>
              </a:ext>
            </a:extLst>
          </p:cNvPr>
          <p:cNvSpPr>
            <a:spLocks noGrp="1"/>
          </p:cNvSpPr>
          <p:nvPr>
            <p:ph type="title"/>
          </p:nvPr>
        </p:nvSpPr>
        <p:spPr/>
        <p:txBody>
          <a:bodyPr/>
          <a:lstStyle/>
          <a:p>
            <a:r>
              <a:rPr lang="en-IN" dirty="0"/>
              <a:t>System Requirements</a:t>
            </a:r>
          </a:p>
        </p:txBody>
      </p:sp>
      <p:sp>
        <p:nvSpPr>
          <p:cNvPr id="3" name="Content Placeholder 2">
            <a:extLst>
              <a:ext uri="{FF2B5EF4-FFF2-40B4-BE49-F238E27FC236}">
                <a16:creationId xmlns:a16="http://schemas.microsoft.com/office/drawing/2014/main" id="{4DC07A23-36A5-48F5-96A2-C012BFFFFDEF}"/>
              </a:ext>
            </a:extLst>
          </p:cNvPr>
          <p:cNvSpPr>
            <a:spLocks noGrp="1"/>
          </p:cNvSpPr>
          <p:nvPr>
            <p:ph idx="1"/>
          </p:nvPr>
        </p:nvSpPr>
        <p:spPr>
          <a:xfrm>
            <a:off x="822960" y="2338251"/>
            <a:ext cx="10711543" cy="4224019"/>
          </a:xfrm>
        </p:spPr>
        <p:txBody>
          <a:bodyPr>
            <a:normAutofit fontScale="92500" lnSpcReduction="20000"/>
          </a:bodyPr>
          <a:lstStyle/>
          <a:p>
            <a:endParaRPr lang="en-IN" dirty="0"/>
          </a:p>
          <a:p>
            <a:r>
              <a:rPr lang="en-IN" b="1" dirty="0"/>
              <a:t>Software used: </a:t>
            </a:r>
            <a:r>
              <a:rPr lang="en-IN" dirty="0" smtClean="0"/>
              <a:t>Visual Studio</a:t>
            </a:r>
            <a:endParaRPr lang="en-IN" dirty="0" smtClean="0"/>
          </a:p>
          <a:p>
            <a:endParaRPr lang="en-IN" dirty="0" smtClean="0"/>
          </a:p>
          <a:p>
            <a:pPr marL="0" indent="0">
              <a:buNone/>
            </a:pPr>
            <a:r>
              <a:rPr lang="en-IN" b="1" dirty="0" smtClean="0"/>
              <a:t>      Why Visual Studio?</a:t>
            </a:r>
            <a:endParaRPr lang="en-IN" dirty="0" smtClean="0"/>
          </a:p>
          <a:p>
            <a:r>
              <a:rPr lang="en-US" b="1" dirty="0" smtClean="0"/>
              <a:t>Visual </a:t>
            </a:r>
            <a:r>
              <a:rPr lang="en-US" b="1" dirty="0"/>
              <a:t>Studio</a:t>
            </a:r>
            <a:r>
              <a:rPr lang="en-US" dirty="0"/>
              <a:t> </a:t>
            </a:r>
            <a:r>
              <a:rPr lang="en-US" dirty="0" smtClean="0"/>
              <a:t>code </a:t>
            </a:r>
            <a:r>
              <a:rPr lang="en-US" dirty="0"/>
              <a:t>editor </a:t>
            </a:r>
            <a:r>
              <a:rPr lang="en-US" dirty="0" smtClean="0"/>
              <a:t>supports </a:t>
            </a:r>
            <a:r>
              <a:rPr lang="en-US" dirty="0"/>
              <a:t>IntelliSense (the code completion component) as well as code refactoring.</a:t>
            </a:r>
            <a:r>
              <a:rPr lang="en-IN" dirty="0"/>
              <a:t> </a:t>
            </a:r>
            <a:endParaRPr lang="en-IN" dirty="0" smtClean="0"/>
          </a:p>
          <a:p>
            <a:pPr marL="0" indent="0">
              <a:buNone/>
            </a:pPr>
            <a:endParaRPr lang="en-IN" dirty="0" smtClean="0"/>
          </a:p>
          <a:p>
            <a:r>
              <a:rPr lang="en-IN" b="1" dirty="0"/>
              <a:t>Some other alternatives: </a:t>
            </a:r>
            <a:r>
              <a:rPr lang="en-IN" dirty="0"/>
              <a:t> </a:t>
            </a:r>
            <a:r>
              <a:rPr lang="en-IN" dirty="0" smtClean="0"/>
              <a:t>Eclipse, </a:t>
            </a:r>
            <a:r>
              <a:rPr lang="en-US" dirty="0"/>
              <a:t>IntelliJ Idea</a:t>
            </a:r>
            <a:endParaRPr lang="en-IN" b="1" dirty="0" smtClean="0"/>
          </a:p>
          <a:p>
            <a:pPr marL="0" indent="0">
              <a:buNone/>
            </a:pPr>
            <a:endParaRPr lang="en-IN" dirty="0" smtClean="0"/>
          </a:p>
          <a:p>
            <a:r>
              <a:rPr lang="en-IN" b="1" dirty="0" smtClean="0"/>
              <a:t>Minimum </a:t>
            </a:r>
            <a:r>
              <a:rPr lang="en-IN" b="1" dirty="0" smtClean="0"/>
              <a:t>Hardware </a:t>
            </a:r>
            <a:r>
              <a:rPr lang="en-IN" b="1" dirty="0"/>
              <a:t>Requirements: </a:t>
            </a:r>
          </a:p>
          <a:p>
            <a:pPr lvl="1"/>
            <a:r>
              <a:rPr lang="en-IN" dirty="0"/>
              <a:t>Pentium processor </a:t>
            </a:r>
            <a:r>
              <a:rPr lang="en-IN" dirty="0" smtClean="0"/>
              <a:t>---1 GHz </a:t>
            </a:r>
            <a:r>
              <a:rPr lang="en-IN" dirty="0"/>
              <a:t>or above </a:t>
            </a:r>
          </a:p>
          <a:p>
            <a:pPr lvl="1"/>
            <a:r>
              <a:rPr lang="en-IN" dirty="0"/>
              <a:t>RAM Capacity </a:t>
            </a:r>
            <a:r>
              <a:rPr lang="en-IN" dirty="0" smtClean="0"/>
              <a:t>---1GB</a:t>
            </a:r>
            <a:endParaRPr lang="en-IN" dirty="0"/>
          </a:p>
          <a:p>
            <a:pPr lvl="1"/>
            <a:r>
              <a:rPr lang="en-IN" dirty="0"/>
              <a:t>Hard Disk ---- </a:t>
            </a:r>
            <a:r>
              <a:rPr lang="en-IN" dirty="0" smtClean="0"/>
              <a:t>80GB</a:t>
            </a:r>
            <a:endParaRPr lang="en-IN" dirty="0"/>
          </a:p>
        </p:txBody>
      </p:sp>
      <p:sp>
        <p:nvSpPr>
          <p:cNvPr id="4" name="Slide Number Placeholder 3">
            <a:extLst>
              <a:ext uri="{FF2B5EF4-FFF2-40B4-BE49-F238E27FC236}">
                <a16:creationId xmlns:a16="http://schemas.microsoft.com/office/drawing/2014/main" id="{CBEAE839-B422-4243-9DAF-C55C539D599B}"/>
              </a:ext>
            </a:extLst>
          </p:cNvPr>
          <p:cNvSpPr>
            <a:spLocks noGrp="1"/>
          </p:cNvSpPr>
          <p:nvPr>
            <p:ph type="sldNum" sz="quarter" idx="12"/>
          </p:nvPr>
        </p:nvSpPr>
        <p:spPr/>
        <p:txBody>
          <a:bodyPr/>
          <a:lstStyle/>
          <a:p>
            <a:fld id="{9FF96B15-8338-45D5-A943-561235072D66}" type="slidenum">
              <a:rPr lang="en-ZA" smtClean="0"/>
              <a:t>10</a:t>
            </a:fld>
            <a:endParaRPr lang="en-ZA"/>
          </a:p>
        </p:txBody>
      </p:sp>
    </p:spTree>
    <p:extLst>
      <p:ext uri="{BB962C8B-B14F-4D97-AF65-F5344CB8AC3E}">
        <p14:creationId xmlns:p14="http://schemas.microsoft.com/office/powerpoint/2010/main" val="40378130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66E10-2FD9-494A-B1FB-E63CD2EECBE7}"/>
              </a:ext>
            </a:extLst>
          </p:cNvPr>
          <p:cNvSpPr>
            <a:spLocks noGrp="1"/>
          </p:cNvSpPr>
          <p:nvPr>
            <p:ph type="title"/>
          </p:nvPr>
        </p:nvSpPr>
        <p:spPr/>
        <p:txBody>
          <a:bodyPr/>
          <a:lstStyle/>
          <a:p>
            <a:r>
              <a:rPr lang="en-IN" dirty="0" smtClean="0"/>
              <a:t>Work</a:t>
            </a:r>
            <a:endParaRPr lang="en-IN" dirty="0"/>
          </a:p>
        </p:txBody>
      </p:sp>
      <p:sp>
        <p:nvSpPr>
          <p:cNvPr id="4" name="Slide Number Placeholder 3">
            <a:extLst>
              <a:ext uri="{FF2B5EF4-FFF2-40B4-BE49-F238E27FC236}">
                <a16:creationId xmlns:a16="http://schemas.microsoft.com/office/drawing/2014/main" id="{0528218F-9FAA-4DC1-8D39-615707B11221}"/>
              </a:ext>
            </a:extLst>
          </p:cNvPr>
          <p:cNvSpPr>
            <a:spLocks noGrp="1"/>
          </p:cNvSpPr>
          <p:nvPr>
            <p:ph type="sldNum" sz="quarter" idx="12"/>
          </p:nvPr>
        </p:nvSpPr>
        <p:spPr/>
        <p:txBody>
          <a:bodyPr/>
          <a:lstStyle/>
          <a:p>
            <a:fld id="{9FF96B15-8338-45D5-A943-561235072D66}" type="slidenum">
              <a:rPr lang="en-ZA" smtClean="0"/>
              <a:t>11</a:t>
            </a:fld>
            <a:endParaRPr lang="en-ZA"/>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7093" y="2504467"/>
            <a:ext cx="10183646" cy="4353533"/>
          </a:xfrm>
          <a:prstGeom prst="rect">
            <a:avLst/>
          </a:prstGeom>
        </p:spPr>
      </p:pic>
    </p:spTree>
    <p:extLst>
      <p:ext uri="{BB962C8B-B14F-4D97-AF65-F5344CB8AC3E}">
        <p14:creationId xmlns:p14="http://schemas.microsoft.com/office/powerpoint/2010/main" val="24528886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66E10-2FD9-494A-B1FB-E63CD2EECBE7}"/>
              </a:ext>
            </a:extLst>
          </p:cNvPr>
          <p:cNvSpPr>
            <a:spLocks noGrp="1"/>
          </p:cNvSpPr>
          <p:nvPr>
            <p:ph type="title"/>
          </p:nvPr>
        </p:nvSpPr>
        <p:spPr/>
        <p:txBody>
          <a:bodyPr/>
          <a:lstStyle/>
          <a:p>
            <a:r>
              <a:rPr lang="en-IN" dirty="0" smtClean="0"/>
              <a:t>Contd..</a:t>
            </a:r>
            <a:endParaRPr lang="en-IN" dirty="0"/>
          </a:p>
        </p:txBody>
      </p:sp>
      <p:sp>
        <p:nvSpPr>
          <p:cNvPr id="4" name="Slide Number Placeholder 3">
            <a:extLst>
              <a:ext uri="{FF2B5EF4-FFF2-40B4-BE49-F238E27FC236}">
                <a16:creationId xmlns:a16="http://schemas.microsoft.com/office/drawing/2014/main" id="{0528218F-9FAA-4DC1-8D39-615707B11221}"/>
              </a:ext>
            </a:extLst>
          </p:cNvPr>
          <p:cNvSpPr>
            <a:spLocks noGrp="1"/>
          </p:cNvSpPr>
          <p:nvPr>
            <p:ph type="sldNum" sz="quarter" idx="12"/>
          </p:nvPr>
        </p:nvSpPr>
        <p:spPr/>
        <p:txBody>
          <a:bodyPr/>
          <a:lstStyle/>
          <a:p>
            <a:fld id="{9FF96B15-8338-45D5-A943-561235072D66}" type="slidenum">
              <a:rPr lang="en-ZA" smtClean="0"/>
              <a:t>12</a:t>
            </a:fld>
            <a:endParaRPr lang="en-ZA"/>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7702" y="2521927"/>
            <a:ext cx="10116962" cy="4191585"/>
          </a:xfrm>
          <a:prstGeom prst="rect">
            <a:avLst/>
          </a:prstGeom>
        </p:spPr>
      </p:pic>
    </p:spTree>
    <p:extLst>
      <p:ext uri="{BB962C8B-B14F-4D97-AF65-F5344CB8AC3E}">
        <p14:creationId xmlns:p14="http://schemas.microsoft.com/office/powerpoint/2010/main" val="32406526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29BCD-C12A-46B4-B8A0-976CFD31554B}"/>
              </a:ext>
            </a:extLst>
          </p:cNvPr>
          <p:cNvSpPr>
            <a:spLocks noGrp="1"/>
          </p:cNvSpPr>
          <p:nvPr>
            <p:ph type="title"/>
          </p:nvPr>
        </p:nvSpPr>
        <p:spPr/>
        <p:txBody>
          <a:bodyPr/>
          <a:lstStyle/>
          <a:p>
            <a:r>
              <a:rPr lang="en-IN" dirty="0" smtClean="0"/>
              <a:t>Implementation</a:t>
            </a:r>
            <a:endParaRPr lang="en-IN" dirty="0"/>
          </a:p>
        </p:txBody>
      </p:sp>
      <p:sp>
        <p:nvSpPr>
          <p:cNvPr id="3" name="Content Placeholder 2">
            <a:extLst>
              <a:ext uri="{FF2B5EF4-FFF2-40B4-BE49-F238E27FC236}">
                <a16:creationId xmlns:a16="http://schemas.microsoft.com/office/drawing/2014/main" id="{07F95B16-46CA-4478-AD2E-D415927A9D41}"/>
              </a:ext>
            </a:extLst>
          </p:cNvPr>
          <p:cNvSpPr>
            <a:spLocks noGrp="1"/>
          </p:cNvSpPr>
          <p:nvPr>
            <p:ph idx="1"/>
          </p:nvPr>
        </p:nvSpPr>
        <p:spPr>
          <a:xfrm>
            <a:off x="1154954" y="2364377"/>
            <a:ext cx="9726405" cy="4140926"/>
          </a:xfrm>
        </p:spPr>
        <p:txBody>
          <a:bodyPr>
            <a:normAutofit/>
          </a:bodyPr>
          <a:lstStyle/>
          <a:p>
            <a:endParaRPr lang="en-IN" dirty="0" smtClean="0"/>
          </a:p>
          <a:p>
            <a:pPr marL="0" indent="0">
              <a:buNone/>
            </a:pPr>
            <a:r>
              <a:rPr lang="en-IN" b="1" dirty="0" smtClean="0">
                <a:solidFill>
                  <a:schemeClr val="tx1"/>
                </a:solidFill>
              </a:rPr>
              <a:t>Technology Used:</a:t>
            </a:r>
          </a:p>
          <a:p>
            <a:pPr marL="0" indent="0">
              <a:buNone/>
            </a:pPr>
            <a:endParaRPr lang="en-IN" dirty="0"/>
          </a:p>
          <a:p>
            <a:r>
              <a:rPr lang="en-IN" dirty="0" smtClean="0"/>
              <a:t>C</a:t>
            </a:r>
            <a:r>
              <a:rPr lang="en-IN" dirty="0"/>
              <a:t># (</a:t>
            </a:r>
            <a:r>
              <a:rPr lang="en-IN" dirty="0" smtClean="0"/>
              <a:t>Data Access </a:t>
            </a:r>
            <a:r>
              <a:rPr lang="en-IN" dirty="0"/>
              <a:t>Layer)</a:t>
            </a:r>
          </a:p>
          <a:p>
            <a:r>
              <a:rPr lang="en-IN" dirty="0"/>
              <a:t>Angular 6 (Front End)</a:t>
            </a:r>
          </a:p>
          <a:p>
            <a:r>
              <a:rPr lang="en-IN" dirty="0"/>
              <a:t>Application Programming Interface (API)</a:t>
            </a:r>
          </a:p>
          <a:p>
            <a:r>
              <a:rPr lang="en-IN" dirty="0"/>
              <a:t>SQL (Database)</a:t>
            </a:r>
          </a:p>
          <a:p>
            <a:endParaRPr lang="en-IN" dirty="0"/>
          </a:p>
          <a:p>
            <a:endParaRPr lang="en-IN" dirty="0"/>
          </a:p>
          <a:p>
            <a:endParaRPr lang="en-IN" dirty="0"/>
          </a:p>
        </p:txBody>
      </p:sp>
      <p:sp>
        <p:nvSpPr>
          <p:cNvPr id="4" name="Slide Number Placeholder 3">
            <a:extLst>
              <a:ext uri="{FF2B5EF4-FFF2-40B4-BE49-F238E27FC236}">
                <a16:creationId xmlns:a16="http://schemas.microsoft.com/office/drawing/2014/main" id="{BA13045B-6214-4BC8-BDDC-C5E17FA071F9}"/>
              </a:ext>
            </a:extLst>
          </p:cNvPr>
          <p:cNvSpPr>
            <a:spLocks noGrp="1"/>
          </p:cNvSpPr>
          <p:nvPr>
            <p:ph type="sldNum" sz="quarter" idx="12"/>
          </p:nvPr>
        </p:nvSpPr>
        <p:spPr/>
        <p:txBody>
          <a:bodyPr/>
          <a:lstStyle/>
          <a:p>
            <a:fld id="{9FF96B15-8338-45D5-A943-561235072D66}" type="slidenum">
              <a:rPr lang="en-ZA" smtClean="0"/>
              <a:t>13</a:t>
            </a:fld>
            <a:endParaRPr lang="en-ZA"/>
          </a:p>
        </p:txBody>
      </p:sp>
    </p:spTree>
    <p:extLst>
      <p:ext uri="{BB962C8B-B14F-4D97-AF65-F5344CB8AC3E}">
        <p14:creationId xmlns:p14="http://schemas.microsoft.com/office/powerpoint/2010/main" val="17471019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29BCD-C12A-46B4-B8A0-976CFD31554B}"/>
              </a:ext>
            </a:extLst>
          </p:cNvPr>
          <p:cNvSpPr>
            <a:spLocks noGrp="1"/>
          </p:cNvSpPr>
          <p:nvPr>
            <p:ph type="title"/>
          </p:nvPr>
        </p:nvSpPr>
        <p:spPr/>
        <p:txBody>
          <a:bodyPr/>
          <a:lstStyle/>
          <a:p>
            <a:r>
              <a:rPr lang="en-IN" dirty="0" smtClean="0"/>
              <a:t>Implementation</a:t>
            </a:r>
            <a:endParaRPr lang="en-IN" dirty="0"/>
          </a:p>
        </p:txBody>
      </p:sp>
      <p:sp>
        <p:nvSpPr>
          <p:cNvPr id="3" name="Content Placeholder 2">
            <a:extLst>
              <a:ext uri="{FF2B5EF4-FFF2-40B4-BE49-F238E27FC236}">
                <a16:creationId xmlns:a16="http://schemas.microsoft.com/office/drawing/2014/main" id="{07F95B16-46CA-4478-AD2E-D415927A9D41}"/>
              </a:ext>
            </a:extLst>
          </p:cNvPr>
          <p:cNvSpPr>
            <a:spLocks noGrp="1"/>
          </p:cNvSpPr>
          <p:nvPr>
            <p:ph idx="1"/>
          </p:nvPr>
        </p:nvSpPr>
        <p:spPr>
          <a:xfrm>
            <a:off x="1154954" y="2364377"/>
            <a:ext cx="9726405" cy="4140926"/>
          </a:xfrm>
        </p:spPr>
        <p:txBody>
          <a:bodyPr>
            <a:normAutofit/>
          </a:bodyPr>
          <a:lstStyle/>
          <a:p>
            <a:pPr marL="0" indent="0">
              <a:buNone/>
            </a:pPr>
            <a:r>
              <a:rPr lang="en-IN" b="1" u="sng" dirty="0" smtClean="0"/>
              <a:t>Database</a:t>
            </a:r>
            <a:r>
              <a:rPr lang="en-IN" b="1" dirty="0" smtClean="0"/>
              <a:t>: </a:t>
            </a:r>
            <a:r>
              <a:rPr lang="en-IN" dirty="0" smtClean="0"/>
              <a:t>We have used three tables for implementation.</a:t>
            </a:r>
          </a:p>
          <a:p>
            <a:pPr marL="0" indent="0">
              <a:buNone/>
            </a:pPr>
            <a:endParaRPr lang="en-IN" dirty="0"/>
          </a:p>
          <a:p>
            <a:r>
              <a:rPr lang="en-IN" dirty="0" smtClean="0"/>
              <a:t>Users : It will store all the buyers, sellers, admin details.</a:t>
            </a:r>
            <a:endParaRPr lang="en-IN" dirty="0"/>
          </a:p>
          <a:p>
            <a:r>
              <a:rPr lang="en-IN" dirty="0" smtClean="0"/>
              <a:t>Home Details : It will store all the details of the houses.</a:t>
            </a:r>
            <a:endParaRPr lang="en-IN" dirty="0"/>
          </a:p>
          <a:p>
            <a:r>
              <a:rPr lang="en-IN" dirty="0" smtClean="0"/>
              <a:t>Facilities : It will store all the facilities of the particular houses.</a:t>
            </a:r>
            <a:endParaRPr lang="en-IN" dirty="0"/>
          </a:p>
          <a:p>
            <a:endParaRPr lang="en-IN" dirty="0"/>
          </a:p>
          <a:p>
            <a:endParaRPr lang="en-IN" dirty="0"/>
          </a:p>
        </p:txBody>
      </p:sp>
      <p:sp>
        <p:nvSpPr>
          <p:cNvPr id="4" name="Slide Number Placeholder 3">
            <a:extLst>
              <a:ext uri="{FF2B5EF4-FFF2-40B4-BE49-F238E27FC236}">
                <a16:creationId xmlns:a16="http://schemas.microsoft.com/office/drawing/2014/main" id="{BA13045B-6214-4BC8-BDDC-C5E17FA071F9}"/>
              </a:ext>
            </a:extLst>
          </p:cNvPr>
          <p:cNvSpPr>
            <a:spLocks noGrp="1"/>
          </p:cNvSpPr>
          <p:nvPr>
            <p:ph type="sldNum" sz="quarter" idx="12"/>
          </p:nvPr>
        </p:nvSpPr>
        <p:spPr/>
        <p:txBody>
          <a:bodyPr/>
          <a:lstStyle/>
          <a:p>
            <a:fld id="{9FF96B15-8338-45D5-A943-561235072D66}" type="slidenum">
              <a:rPr lang="en-ZA" smtClean="0"/>
              <a:t>14</a:t>
            </a:fld>
            <a:endParaRPr lang="en-ZA"/>
          </a:p>
        </p:txBody>
      </p:sp>
    </p:spTree>
    <p:extLst>
      <p:ext uri="{BB962C8B-B14F-4D97-AF65-F5344CB8AC3E}">
        <p14:creationId xmlns:p14="http://schemas.microsoft.com/office/powerpoint/2010/main" val="6665609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45FC6-1AA0-4791-B138-B92D1F56D022}"/>
              </a:ext>
            </a:extLst>
          </p:cNvPr>
          <p:cNvSpPr>
            <a:spLocks noGrp="1"/>
          </p:cNvSpPr>
          <p:nvPr>
            <p:ph type="title"/>
          </p:nvPr>
        </p:nvSpPr>
        <p:spPr/>
        <p:txBody>
          <a:bodyPr/>
          <a:lstStyle/>
          <a:p>
            <a:r>
              <a:rPr lang="en-IN" b="1" dirty="0"/>
              <a:t/>
            </a:r>
            <a:br>
              <a:rPr lang="en-IN" b="1" dirty="0"/>
            </a:br>
            <a:endParaRPr lang="en-IN" dirty="0"/>
          </a:p>
        </p:txBody>
      </p:sp>
      <p:sp>
        <p:nvSpPr>
          <p:cNvPr id="4" name="Slide Number Placeholder 3">
            <a:extLst>
              <a:ext uri="{FF2B5EF4-FFF2-40B4-BE49-F238E27FC236}">
                <a16:creationId xmlns:a16="http://schemas.microsoft.com/office/drawing/2014/main" id="{D69E7BF7-BDFC-4635-867B-B8A6AAF1FDDA}"/>
              </a:ext>
            </a:extLst>
          </p:cNvPr>
          <p:cNvSpPr>
            <a:spLocks noGrp="1"/>
          </p:cNvSpPr>
          <p:nvPr>
            <p:ph type="sldNum" sz="quarter" idx="12"/>
          </p:nvPr>
        </p:nvSpPr>
        <p:spPr/>
        <p:txBody>
          <a:bodyPr/>
          <a:lstStyle/>
          <a:p>
            <a:fld id="{9FF96B15-8338-45D5-A943-561235072D66}" type="slidenum">
              <a:rPr lang="en-ZA" smtClean="0"/>
              <a:t>15</a:t>
            </a:fld>
            <a:endParaRPr lang="en-ZA"/>
          </a:p>
        </p:txBody>
      </p:sp>
      <p:sp>
        <p:nvSpPr>
          <p:cNvPr id="8" name="Title 1">
            <a:extLst>
              <a:ext uri="{FF2B5EF4-FFF2-40B4-BE49-F238E27FC236}">
                <a16:creationId xmlns:a16="http://schemas.microsoft.com/office/drawing/2014/main" id="{E7729BCD-C12A-46B4-B8A0-976CFD31554B}"/>
              </a:ext>
            </a:extLst>
          </p:cNvPr>
          <p:cNvSpPr txBox="1">
            <a:spLocks/>
          </p:cNvSpPr>
          <p:nvPr/>
        </p:nvSpPr>
        <p:spPr bwMode="gray">
          <a:xfrm>
            <a:off x="1307353" y="1126068"/>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dirty="0" smtClean="0"/>
              <a:t>Results</a:t>
            </a:r>
            <a:endParaRPr lang="en-IN" dirty="0"/>
          </a:p>
        </p:txBody>
      </p:sp>
      <p:pic>
        <p:nvPicPr>
          <p:cNvPr id="7" name="Picture 6" descr="X:\Report\Screenshot\homepage.PNG"/>
          <p:cNvPicPr/>
          <p:nvPr/>
        </p:nvPicPr>
        <p:blipFill>
          <a:blip r:embed="rId2">
            <a:extLst>
              <a:ext uri="{28A0092B-C50C-407E-A947-70E740481C1C}">
                <a14:useLocalDpi xmlns:a14="http://schemas.microsoft.com/office/drawing/2010/main" val="0"/>
              </a:ext>
            </a:extLst>
          </a:blip>
          <a:srcRect/>
          <a:stretch>
            <a:fillRect/>
          </a:stretch>
        </p:blipFill>
        <p:spPr bwMode="auto">
          <a:xfrm>
            <a:off x="2298247" y="3322183"/>
            <a:ext cx="6779623" cy="3405189"/>
          </a:xfrm>
          <a:prstGeom prst="rect">
            <a:avLst/>
          </a:prstGeom>
          <a:noFill/>
          <a:ln>
            <a:noFill/>
          </a:ln>
        </p:spPr>
      </p:pic>
    </p:spTree>
    <p:extLst>
      <p:ext uri="{BB962C8B-B14F-4D97-AF65-F5344CB8AC3E}">
        <p14:creationId xmlns:p14="http://schemas.microsoft.com/office/powerpoint/2010/main" val="184462706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29BCD-C12A-46B4-B8A0-976CFD31554B}"/>
              </a:ext>
            </a:extLst>
          </p:cNvPr>
          <p:cNvSpPr>
            <a:spLocks noGrp="1"/>
          </p:cNvSpPr>
          <p:nvPr>
            <p:ph type="title"/>
          </p:nvPr>
        </p:nvSpPr>
        <p:spPr/>
        <p:txBody>
          <a:bodyPr/>
          <a:lstStyle/>
          <a:p>
            <a:r>
              <a:rPr lang="en-IN" dirty="0" smtClean="0"/>
              <a:t>Results</a:t>
            </a:r>
            <a:endParaRPr lang="en-IN" dirty="0"/>
          </a:p>
        </p:txBody>
      </p:sp>
      <p:sp>
        <p:nvSpPr>
          <p:cNvPr id="4" name="Slide Number Placeholder 3">
            <a:extLst>
              <a:ext uri="{FF2B5EF4-FFF2-40B4-BE49-F238E27FC236}">
                <a16:creationId xmlns:a16="http://schemas.microsoft.com/office/drawing/2014/main" id="{BA13045B-6214-4BC8-BDDC-C5E17FA071F9}"/>
              </a:ext>
            </a:extLst>
          </p:cNvPr>
          <p:cNvSpPr>
            <a:spLocks noGrp="1"/>
          </p:cNvSpPr>
          <p:nvPr>
            <p:ph type="sldNum" sz="quarter" idx="12"/>
          </p:nvPr>
        </p:nvSpPr>
        <p:spPr/>
        <p:txBody>
          <a:bodyPr/>
          <a:lstStyle/>
          <a:p>
            <a:fld id="{9FF96B15-8338-45D5-A943-561235072D66}" type="slidenum">
              <a:rPr lang="en-ZA" smtClean="0"/>
              <a:t>16</a:t>
            </a:fld>
            <a:endParaRPr lang="en-ZA"/>
          </a:p>
        </p:txBody>
      </p:sp>
      <p:pic>
        <p:nvPicPr>
          <p:cNvPr id="5" name="Picture 4" descr="X:\Report\Screenshot\login.PNG"/>
          <p:cNvPicPr/>
          <p:nvPr/>
        </p:nvPicPr>
        <p:blipFill>
          <a:blip r:embed="rId2">
            <a:extLst>
              <a:ext uri="{28A0092B-C50C-407E-A947-70E740481C1C}">
                <a14:useLocalDpi xmlns:a14="http://schemas.microsoft.com/office/drawing/2010/main" val="0"/>
              </a:ext>
            </a:extLst>
          </a:blip>
          <a:srcRect/>
          <a:stretch>
            <a:fillRect/>
          </a:stretch>
        </p:blipFill>
        <p:spPr bwMode="auto">
          <a:xfrm>
            <a:off x="1822676" y="3126241"/>
            <a:ext cx="6942501" cy="3300685"/>
          </a:xfrm>
          <a:prstGeom prst="rect">
            <a:avLst/>
          </a:prstGeom>
          <a:noFill/>
          <a:ln>
            <a:noFill/>
          </a:ln>
        </p:spPr>
      </p:pic>
    </p:spTree>
    <p:extLst>
      <p:ext uri="{BB962C8B-B14F-4D97-AF65-F5344CB8AC3E}">
        <p14:creationId xmlns:p14="http://schemas.microsoft.com/office/powerpoint/2010/main" val="42058935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29BCD-C12A-46B4-B8A0-976CFD31554B}"/>
              </a:ext>
            </a:extLst>
          </p:cNvPr>
          <p:cNvSpPr>
            <a:spLocks noGrp="1"/>
          </p:cNvSpPr>
          <p:nvPr>
            <p:ph type="title"/>
          </p:nvPr>
        </p:nvSpPr>
        <p:spPr/>
        <p:txBody>
          <a:bodyPr/>
          <a:lstStyle/>
          <a:p>
            <a:r>
              <a:rPr lang="en-IN" dirty="0" smtClean="0"/>
              <a:t>Results</a:t>
            </a:r>
            <a:endParaRPr lang="en-IN" dirty="0"/>
          </a:p>
        </p:txBody>
      </p:sp>
      <p:sp>
        <p:nvSpPr>
          <p:cNvPr id="4" name="Slide Number Placeholder 3">
            <a:extLst>
              <a:ext uri="{FF2B5EF4-FFF2-40B4-BE49-F238E27FC236}">
                <a16:creationId xmlns:a16="http://schemas.microsoft.com/office/drawing/2014/main" id="{BA13045B-6214-4BC8-BDDC-C5E17FA071F9}"/>
              </a:ext>
            </a:extLst>
          </p:cNvPr>
          <p:cNvSpPr>
            <a:spLocks noGrp="1"/>
          </p:cNvSpPr>
          <p:nvPr>
            <p:ph type="sldNum" sz="quarter" idx="12"/>
          </p:nvPr>
        </p:nvSpPr>
        <p:spPr/>
        <p:txBody>
          <a:bodyPr/>
          <a:lstStyle/>
          <a:p>
            <a:fld id="{9FF96B15-8338-45D5-A943-561235072D66}" type="slidenum">
              <a:rPr lang="en-ZA" smtClean="0"/>
              <a:t>17</a:t>
            </a:fld>
            <a:endParaRPr lang="en-ZA"/>
          </a:p>
        </p:txBody>
      </p:sp>
      <p:pic>
        <p:nvPicPr>
          <p:cNvPr id="6" name="Picture 5" descr="X:\Report\Screenshot\viewall.PNG"/>
          <p:cNvPicPr/>
          <p:nvPr/>
        </p:nvPicPr>
        <p:blipFill>
          <a:blip r:embed="rId2">
            <a:extLst>
              <a:ext uri="{28A0092B-C50C-407E-A947-70E740481C1C}">
                <a14:useLocalDpi xmlns:a14="http://schemas.microsoft.com/office/drawing/2010/main" val="0"/>
              </a:ext>
            </a:extLst>
          </a:blip>
          <a:srcRect/>
          <a:stretch>
            <a:fillRect/>
          </a:stretch>
        </p:blipFill>
        <p:spPr bwMode="auto">
          <a:xfrm>
            <a:off x="1841862" y="3370579"/>
            <a:ext cx="7040881" cy="2860040"/>
          </a:xfrm>
          <a:prstGeom prst="rect">
            <a:avLst/>
          </a:prstGeom>
          <a:noFill/>
          <a:ln>
            <a:noFill/>
          </a:ln>
        </p:spPr>
      </p:pic>
    </p:spTree>
    <p:extLst>
      <p:ext uri="{BB962C8B-B14F-4D97-AF65-F5344CB8AC3E}">
        <p14:creationId xmlns:p14="http://schemas.microsoft.com/office/powerpoint/2010/main" val="14531857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29BCD-C12A-46B4-B8A0-976CFD31554B}"/>
              </a:ext>
            </a:extLst>
          </p:cNvPr>
          <p:cNvSpPr>
            <a:spLocks noGrp="1"/>
          </p:cNvSpPr>
          <p:nvPr>
            <p:ph type="title"/>
          </p:nvPr>
        </p:nvSpPr>
        <p:spPr/>
        <p:txBody>
          <a:bodyPr/>
          <a:lstStyle/>
          <a:p>
            <a:r>
              <a:rPr lang="en-IN" dirty="0" smtClean="0"/>
              <a:t>Results</a:t>
            </a:r>
            <a:endParaRPr lang="en-IN" dirty="0"/>
          </a:p>
        </p:txBody>
      </p:sp>
      <p:sp>
        <p:nvSpPr>
          <p:cNvPr id="4" name="Slide Number Placeholder 3">
            <a:extLst>
              <a:ext uri="{FF2B5EF4-FFF2-40B4-BE49-F238E27FC236}">
                <a16:creationId xmlns:a16="http://schemas.microsoft.com/office/drawing/2014/main" id="{BA13045B-6214-4BC8-BDDC-C5E17FA071F9}"/>
              </a:ext>
            </a:extLst>
          </p:cNvPr>
          <p:cNvSpPr>
            <a:spLocks noGrp="1"/>
          </p:cNvSpPr>
          <p:nvPr>
            <p:ph type="sldNum" sz="quarter" idx="12"/>
          </p:nvPr>
        </p:nvSpPr>
        <p:spPr/>
        <p:txBody>
          <a:bodyPr/>
          <a:lstStyle/>
          <a:p>
            <a:fld id="{9FF96B15-8338-45D5-A943-561235072D66}" type="slidenum">
              <a:rPr lang="en-ZA" smtClean="0"/>
              <a:t>18</a:t>
            </a:fld>
            <a:endParaRPr lang="en-ZA"/>
          </a:p>
        </p:txBody>
      </p:sp>
      <p:pic>
        <p:nvPicPr>
          <p:cNvPr id="6" name="Picture 5" descr="X:\Report\Screenshot\viewhome.PNG"/>
          <p:cNvPicPr/>
          <p:nvPr/>
        </p:nvPicPr>
        <p:blipFill>
          <a:blip r:embed="rId2">
            <a:extLst>
              <a:ext uri="{28A0092B-C50C-407E-A947-70E740481C1C}">
                <a14:useLocalDpi xmlns:a14="http://schemas.microsoft.com/office/drawing/2010/main" val="0"/>
              </a:ext>
            </a:extLst>
          </a:blip>
          <a:srcRect/>
          <a:stretch>
            <a:fillRect/>
          </a:stretch>
        </p:blipFill>
        <p:spPr bwMode="auto">
          <a:xfrm>
            <a:off x="1828801" y="3373392"/>
            <a:ext cx="7262948" cy="2828290"/>
          </a:xfrm>
          <a:prstGeom prst="rect">
            <a:avLst/>
          </a:prstGeom>
          <a:noFill/>
          <a:ln>
            <a:noFill/>
          </a:ln>
        </p:spPr>
      </p:pic>
    </p:spTree>
    <p:extLst>
      <p:ext uri="{BB962C8B-B14F-4D97-AF65-F5344CB8AC3E}">
        <p14:creationId xmlns:p14="http://schemas.microsoft.com/office/powerpoint/2010/main" val="31855034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29BCD-C12A-46B4-B8A0-976CFD31554B}"/>
              </a:ext>
            </a:extLst>
          </p:cNvPr>
          <p:cNvSpPr>
            <a:spLocks noGrp="1"/>
          </p:cNvSpPr>
          <p:nvPr>
            <p:ph type="title"/>
          </p:nvPr>
        </p:nvSpPr>
        <p:spPr/>
        <p:txBody>
          <a:bodyPr/>
          <a:lstStyle/>
          <a:p>
            <a:r>
              <a:rPr lang="en-IN" dirty="0" smtClean="0"/>
              <a:t>Results</a:t>
            </a:r>
            <a:endParaRPr lang="en-IN" dirty="0"/>
          </a:p>
        </p:txBody>
      </p:sp>
      <p:sp>
        <p:nvSpPr>
          <p:cNvPr id="4" name="Slide Number Placeholder 3">
            <a:extLst>
              <a:ext uri="{FF2B5EF4-FFF2-40B4-BE49-F238E27FC236}">
                <a16:creationId xmlns:a16="http://schemas.microsoft.com/office/drawing/2014/main" id="{BA13045B-6214-4BC8-BDDC-C5E17FA071F9}"/>
              </a:ext>
            </a:extLst>
          </p:cNvPr>
          <p:cNvSpPr>
            <a:spLocks noGrp="1"/>
          </p:cNvSpPr>
          <p:nvPr>
            <p:ph type="sldNum" sz="quarter" idx="12"/>
          </p:nvPr>
        </p:nvSpPr>
        <p:spPr/>
        <p:txBody>
          <a:bodyPr/>
          <a:lstStyle/>
          <a:p>
            <a:fld id="{9FF96B15-8338-45D5-A943-561235072D66}" type="slidenum">
              <a:rPr lang="en-ZA" smtClean="0"/>
              <a:t>19</a:t>
            </a:fld>
            <a:endParaRPr lang="en-ZA"/>
          </a:p>
        </p:txBody>
      </p:sp>
      <p:pic>
        <p:nvPicPr>
          <p:cNvPr id="5" name="Picture 4" descr="X:\Report\Screenshot\add.PNG"/>
          <p:cNvPicPr/>
          <p:nvPr/>
        </p:nvPicPr>
        <p:blipFill>
          <a:blip r:embed="rId2">
            <a:extLst>
              <a:ext uri="{28A0092B-C50C-407E-A947-70E740481C1C}">
                <a14:useLocalDpi xmlns:a14="http://schemas.microsoft.com/office/drawing/2010/main" val="0"/>
              </a:ext>
            </a:extLst>
          </a:blip>
          <a:srcRect/>
          <a:stretch>
            <a:fillRect/>
          </a:stretch>
        </p:blipFill>
        <p:spPr bwMode="auto">
          <a:xfrm>
            <a:off x="2763837" y="3093675"/>
            <a:ext cx="6850426" cy="2967491"/>
          </a:xfrm>
          <a:prstGeom prst="rect">
            <a:avLst/>
          </a:prstGeom>
          <a:noFill/>
          <a:ln>
            <a:noFill/>
          </a:ln>
        </p:spPr>
      </p:pic>
    </p:spTree>
    <p:extLst>
      <p:ext uri="{BB962C8B-B14F-4D97-AF65-F5344CB8AC3E}">
        <p14:creationId xmlns:p14="http://schemas.microsoft.com/office/powerpoint/2010/main" val="6772836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96866-8AB2-49F1-A76E-6D5BAAA676A1}"/>
              </a:ext>
            </a:extLst>
          </p:cNvPr>
          <p:cNvSpPr>
            <a:spLocks noGrp="1"/>
          </p:cNvSpPr>
          <p:nvPr>
            <p:ph type="title"/>
          </p:nvPr>
        </p:nvSpPr>
        <p:spPr/>
        <p:txBody>
          <a:bodyPr/>
          <a:lstStyle/>
          <a:p>
            <a:r>
              <a:rPr lang="en-IN" dirty="0"/>
              <a:t>Contents</a:t>
            </a:r>
          </a:p>
        </p:txBody>
      </p:sp>
      <p:sp>
        <p:nvSpPr>
          <p:cNvPr id="3" name="Content Placeholder 2">
            <a:extLst>
              <a:ext uri="{FF2B5EF4-FFF2-40B4-BE49-F238E27FC236}">
                <a16:creationId xmlns:a16="http://schemas.microsoft.com/office/drawing/2014/main" id="{4DDE0FA5-8DF6-4B60-8766-DE3DEE1CB652}"/>
              </a:ext>
            </a:extLst>
          </p:cNvPr>
          <p:cNvSpPr>
            <a:spLocks noGrp="1"/>
          </p:cNvSpPr>
          <p:nvPr>
            <p:ph idx="1"/>
          </p:nvPr>
        </p:nvSpPr>
        <p:spPr>
          <a:xfrm>
            <a:off x="901522" y="2318198"/>
            <a:ext cx="9684912" cy="4372862"/>
          </a:xfrm>
        </p:spPr>
        <p:txBody>
          <a:bodyPr>
            <a:normAutofit/>
          </a:bodyPr>
          <a:lstStyle/>
          <a:p>
            <a:r>
              <a:rPr lang="en-IN" dirty="0"/>
              <a:t>Introduction</a:t>
            </a:r>
          </a:p>
          <a:p>
            <a:r>
              <a:rPr lang="en-IN" dirty="0" smtClean="0"/>
              <a:t>Objective</a:t>
            </a:r>
            <a:endParaRPr lang="en-IN" dirty="0"/>
          </a:p>
          <a:p>
            <a:r>
              <a:rPr lang="en-IN" dirty="0" smtClean="0"/>
              <a:t>Agile Methodology</a:t>
            </a:r>
            <a:endParaRPr lang="en-IN" dirty="0"/>
          </a:p>
          <a:p>
            <a:r>
              <a:rPr lang="en-IN" dirty="0" smtClean="0"/>
              <a:t>Burn down Chart</a:t>
            </a:r>
            <a:endParaRPr lang="en-IN" dirty="0"/>
          </a:p>
          <a:p>
            <a:r>
              <a:rPr lang="en-IN" dirty="0" smtClean="0"/>
              <a:t>MVC Framework</a:t>
            </a:r>
            <a:endParaRPr lang="en-IN" dirty="0" smtClean="0"/>
          </a:p>
          <a:p>
            <a:r>
              <a:rPr lang="en-IN" dirty="0" smtClean="0"/>
              <a:t>System Requirements</a:t>
            </a:r>
            <a:endParaRPr lang="en-IN" dirty="0" smtClean="0"/>
          </a:p>
          <a:p>
            <a:r>
              <a:rPr lang="en-IN" dirty="0" smtClean="0"/>
              <a:t>Implementation</a:t>
            </a:r>
            <a:endParaRPr lang="en-IN" dirty="0" smtClean="0"/>
          </a:p>
          <a:p>
            <a:r>
              <a:rPr lang="en-IN" dirty="0" smtClean="0"/>
              <a:t>Results</a:t>
            </a:r>
          </a:p>
          <a:p>
            <a:r>
              <a:rPr lang="en-IN" dirty="0" smtClean="0"/>
              <a:t>Conclusion</a:t>
            </a:r>
          </a:p>
          <a:p>
            <a:endParaRPr lang="en-IN" dirty="0"/>
          </a:p>
        </p:txBody>
      </p:sp>
      <p:sp>
        <p:nvSpPr>
          <p:cNvPr id="4" name="Slide Number Placeholder 3">
            <a:extLst>
              <a:ext uri="{FF2B5EF4-FFF2-40B4-BE49-F238E27FC236}">
                <a16:creationId xmlns:a16="http://schemas.microsoft.com/office/drawing/2014/main" id="{701BCF35-B470-4524-ACDD-E2E3A0985797}"/>
              </a:ext>
            </a:extLst>
          </p:cNvPr>
          <p:cNvSpPr>
            <a:spLocks noGrp="1"/>
          </p:cNvSpPr>
          <p:nvPr>
            <p:ph type="sldNum" sz="quarter" idx="12"/>
          </p:nvPr>
        </p:nvSpPr>
        <p:spPr/>
        <p:txBody>
          <a:bodyPr/>
          <a:lstStyle/>
          <a:p>
            <a:fld id="{9FF96B15-8338-45D5-A943-561235072D66}" type="slidenum">
              <a:rPr lang="en-ZA" smtClean="0"/>
              <a:t>2</a:t>
            </a:fld>
            <a:endParaRPr lang="en-ZA"/>
          </a:p>
        </p:txBody>
      </p:sp>
    </p:spTree>
    <p:extLst>
      <p:ext uri="{BB962C8B-B14F-4D97-AF65-F5344CB8AC3E}">
        <p14:creationId xmlns:p14="http://schemas.microsoft.com/office/powerpoint/2010/main" val="31254403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3A089-4C22-4883-8951-5874D9A83966}"/>
              </a:ext>
            </a:extLst>
          </p:cNvPr>
          <p:cNvSpPr>
            <a:spLocks noGrp="1"/>
          </p:cNvSpPr>
          <p:nvPr>
            <p:ph type="title"/>
          </p:nvPr>
        </p:nvSpPr>
        <p:spPr/>
        <p:txBody>
          <a:bodyPr/>
          <a:lstStyle/>
          <a:p>
            <a:r>
              <a:rPr lang="en-IN" dirty="0" smtClean="0"/>
              <a:t>Conclusion</a:t>
            </a:r>
            <a:endParaRPr lang="en-IN" dirty="0"/>
          </a:p>
        </p:txBody>
      </p:sp>
      <p:sp>
        <p:nvSpPr>
          <p:cNvPr id="3" name="Content Placeholder 2">
            <a:extLst>
              <a:ext uri="{FF2B5EF4-FFF2-40B4-BE49-F238E27FC236}">
                <a16:creationId xmlns:a16="http://schemas.microsoft.com/office/drawing/2014/main" id="{A10C6FBE-E257-46E0-B888-561C7D64AC40}"/>
              </a:ext>
            </a:extLst>
          </p:cNvPr>
          <p:cNvSpPr>
            <a:spLocks noGrp="1"/>
          </p:cNvSpPr>
          <p:nvPr>
            <p:ph idx="1"/>
          </p:nvPr>
        </p:nvSpPr>
        <p:spPr>
          <a:xfrm>
            <a:off x="778476" y="2533135"/>
            <a:ext cx="10144897" cy="4324865"/>
          </a:xfrm>
        </p:spPr>
        <p:txBody>
          <a:bodyPr>
            <a:normAutofit/>
          </a:bodyPr>
          <a:lstStyle/>
          <a:p>
            <a:r>
              <a:rPr lang="en-IN" dirty="0" smtClean="0"/>
              <a:t>I </a:t>
            </a:r>
            <a:r>
              <a:rPr lang="en-IN" dirty="0"/>
              <a:t>have </a:t>
            </a:r>
            <a:r>
              <a:rPr lang="en-IN" dirty="0" smtClean="0"/>
              <a:t>learnt the flow of angular and integrated it with C# for the better security purposes.</a:t>
            </a:r>
          </a:p>
          <a:p>
            <a:pPr marL="0" indent="0">
              <a:buNone/>
            </a:pPr>
            <a:endParaRPr lang="en-IN" dirty="0"/>
          </a:p>
          <a:p>
            <a:r>
              <a:rPr lang="en-IN" dirty="0"/>
              <a:t>As </a:t>
            </a:r>
            <a:r>
              <a:rPr lang="en-IN" dirty="0" smtClean="0"/>
              <a:t>my </a:t>
            </a:r>
            <a:r>
              <a:rPr lang="en-IN" dirty="0"/>
              <a:t>project </a:t>
            </a:r>
            <a:r>
              <a:rPr lang="en-IN" dirty="0" smtClean="0"/>
              <a:t>is able to resolve the issues like frauds and persons that will take money in order to provide houses, that can happen offline. But with the help of this project we are able to solve this problem.</a:t>
            </a:r>
          </a:p>
          <a:p>
            <a:endParaRPr lang="en-IN" dirty="0"/>
          </a:p>
          <a:p>
            <a:endParaRPr lang="en-IN" dirty="0" smtClean="0"/>
          </a:p>
          <a:p>
            <a:endParaRPr lang="en-IN" dirty="0"/>
          </a:p>
          <a:p>
            <a:endParaRPr lang="en-IN" dirty="0"/>
          </a:p>
        </p:txBody>
      </p:sp>
      <p:sp>
        <p:nvSpPr>
          <p:cNvPr id="4" name="Slide Number Placeholder 3">
            <a:extLst>
              <a:ext uri="{FF2B5EF4-FFF2-40B4-BE49-F238E27FC236}">
                <a16:creationId xmlns:a16="http://schemas.microsoft.com/office/drawing/2014/main" id="{24F0EA80-4DDB-4C8C-97C9-71843319DAF6}"/>
              </a:ext>
            </a:extLst>
          </p:cNvPr>
          <p:cNvSpPr>
            <a:spLocks noGrp="1"/>
          </p:cNvSpPr>
          <p:nvPr>
            <p:ph type="sldNum" sz="quarter" idx="12"/>
          </p:nvPr>
        </p:nvSpPr>
        <p:spPr/>
        <p:txBody>
          <a:bodyPr/>
          <a:lstStyle/>
          <a:p>
            <a:fld id="{9FF96B15-8338-45D5-A943-561235072D66}" type="slidenum">
              <a:rPr lang="en-ZA" smtClean="0"/>
              <a:t>20</a:t>
            </a:fld>
            <a:endParaRPr lang="en-ZA"/>
          </a:p>
        </p:txBody>
      </p:sp>
    </p:spTree>
    <p:extLst>
      <p:ext uri="{BB962C8B-B14F-4D97-AF65-F5344CB8AC3E}">
        <p14:creationId xmlns:p14="http://schemas.microsoft.com/office/powerpoint/2010/main" val="42584860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3A089-4C22-4883-8951-5874D9A83966}"/>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A10C6FBE-E257-46E0-B888-561C7D64AC40}"/>
              </a:ext>
            </a:extLst>
          </p:cNvPr>
          <p:cNvSpPr>
            <a:spLocks noGrp="1"/>
          </p:cNvSpPr>
          <p:nvPr>
            <p:ph idx="1"/>
          </p:nvPr>
        </p:nvSpPr>
        <p:spPr>
          <a:xfrm>
            <a:off x="704336" y="2825921"/>
            <a:ext cx="9737124" cy="3896154"/>
          </a:xfrm>
        </p:spPr>
        <p:txBody>
          <a:bodyPr>
            <a:normAutofit/>
          </a:bodyPr>
          <a:lstStyle/>
          <a:p>
            <a:r>
              <a:rPr lang="en-IN" dirty="0">
                <a:solidFill>
                  <a:schemeClr val="tx1"/>
                </a:solidFill>
              </a:rPr>
              <a:t>Huang, Po-Sen; He, </a:t>
            </a:r>
            <a:r>
              <a:rPr lang="en-IN" dirty="0" err="1">
                <a:solidFill>
                  <a:schemeClr val="tx1"/>
                </a:solidFill>
              </a:rPr>
              <a:t>Xiaodong</a:t>
            </a:r>
            <a:r>
              <a:rPr lang="en-IN" dirty="0">
                <a:solidFill>
                  <a:schemeClr val="tx1"/>
                </a:solidFill>
              </a:rPr>
              <a:t>; Gao, </a:t>
            </a:r>
            <a:r>
              <a:rPr lang="en-IN" dirty="0" err="1">
                <a:solidFill>
                  <a:schemeClr val="tx1"/>
                </a:solidFill>
              </a:rPr>
              <a:t>Jianfeng</a:t>
            </a:r>
            <a:r>
              <a:rPr lang="en-IN" dirty="0">
                <a:solidFill>
                  <a:schemeClr val="tx1"/>
                </a:solidFill>
              </a:rPr>
              <a:t>; Deng, Li; </a:t>
            </a:r>
            <a:r>
              <a:rPr lang="en-IN" dirty="0" err="1">
                <a:solidFill>
                  <a:schemeClr val="tx1"/>
                </a:solidFill>
              </a:rPr>
              <a:t>Acero</a:t>
            </a:r>
            <a:r>
              <a:rPr lang="en-IN" dirty="0">
                <a:solidFill>
                  <a:schemeClr val="tx1"/>
                </a:solidFill>
              </a:rPr>
              <a:t>, Alex; Heck, Larry (2013-10-01). "Learning Deep Structured Semantic Models for Web Search using </a:t>
            </a:r>
            <a:r>
              <a:rPr lang="en-IN" dirty="0" smtClean="0">
                <a:solidFill>
                  <a:schemeClr val="tx1"/>
                </a:solidFill>
              </a:rPr>
              <a:t>Social </a:t>
            </a:r>
            <a:r>
              <a:rPr lang="en-IN" dirty="0">
                <a:solidFill>
                  <a:schemeClr val="tx1"/>
                </a:solidFill>
              </a:rPr>
              <a:t>Data". Microsoft Research. </a:t>
            </a:r>
            <a:endParaRPr lang="en-IN" dirty="0" smtClean="0">
              <a:solidFill>
                <a:schemeClr val="tx1"/>
              </a:solidFill>
            </a:endParaRPr>
          </a:p>
          <a:p>
            <a:endParaRPr lang="en-IN" dirty="0" smtClean="0">
              <a:solidFill>
                <a:schemeClr val="tx1"/>
              </a:solidFill>
            </a:endParaRPr>
          </a:p>
          <a:p>
            <a:r>
              <a:rPr lang="en-GB" dirty="0" smtClean="0">
                <a:solidFill>
                  <a:schemeClr val="tx1"/>
                </a:solidFill>
              </a:rPr>
              <a:t>Ribeiro</a:t>
            </a:r>
            <a:r>
              <a:rPr lang="en-GB" dirty="0">
                <a:solidFill>
                  <a:schemeClr val="tx1"/>
                </a:solidFill>
              </a:rPr>
              <a:t>, Filipe </a:t>
            </a:r>
            <a:r>
              <a:rPr lang="en-GB" dirty="0" err="1">
                <a:solidFill>
                  <a:schemeClr val="tx1"/>
                </a:solidFill>
              </a:rPr>
              <a:t>Nunes</a:t>
            </a:r>
            <a:r>
              <a:rPr lang="en-GB" dirty="0">
                <a:solidFill>
                  <a:schemeClr val="tx1"/>
                </a:solidFill>
              </a:rPr>
              <a:t>; Araujo, </a:t>
            </a:r>
            <a:r>
              <a:rPr lang="en-GB" dirty="0" err="1">
                <a:solidFill>
                  <a:schemeClr val="tx1"/>
                </a:solidFill>
              </a:rPr>
              <a:t>Matheus</a:t>
            </a:r>
            <a:r>
              <a:rPr lang="en-GB" dirty="0">
                <a:solidFill>
                  <a:schemeClr val="tx1"/>
                </a:solidFill>
              </a:rPr>
              <a:t> (2010). "A Benchmark Comparison of State-of-the-Practice Sentiment Analysis Methods". Transactions on Embedded Computing Systems. </a:t>
            </a:r>
            <a:endParaRPr lang="en-IN" dirty="0">
              <a:solidFill>
                <a:schemeClr val="tx1"/>
              </a:solidFill>
            </a:endParaRPr>
          </a:p>
          <a:p>
            <a:endParaRPr lang="en-IN" dirty="0">
              <a:solidFill>
                <a:schemeClr val="tx1"/>
              </a:solidFill>
            </a:endParaRPr>
          </a:p>
        </p:txBody>
      </p:sp>
      <p:sp>
        <p:nvSpPr>
          <p:cNvPr id="4" name="Slide Number Placeholder 3">
            <a:extLst>
              <a:ext uri="{FF2B5EF4-FFF2-40B4-BE49-F238E27FC236}">
                <a16:creationId xmlns:a16="http://schemas.microsoft.com/office/drawing/2014/main" id="{24F0EA80-4DDB-4C8C-97C9-71843319DAF6}"/>
              </a:ext>
            </a:extLst>
          </p:cNvPr>
          <p:cNvSpPr>
            <a:spLocks noGrp="1"/>
          </p:cNvSpPr>
          <p:nvPr>
            <p:ph type="sldNum" sz="quarter" idx="12"/>
          </p:nvPr>
        </p:nvSpPr>
        <p:spPr/>
        <p:txBody>
          <a:bodyPr/>
          <a:lstStyle/>
          <a:p>
            <a:fld id="{9FF96B15-8338-45D5-A943-561235072D66}" type="slidenum">
              <a:rPr lang="en-ZA" smtClean="0"/>
              <a:t>21</a:t>
            </a:fld>
            <a:endParaRPr lang="en-ZA"/>
          </a:p>
        </p:txBody>
      </p:sp>
      <p:sp>
        <p:nvSpPr>
          <p:cNvPr id="8" name="Content Placeholder 2">
            <a:extLst>
              <a:ext uri="{FF2B5EF4-FFF2-40B4-BE49-F238E27FC236}">
                <a16:creationId xmlns:a16="http://schemas.microsoft.com/office/drawing/2014/main" id="{07F95B16-46CA-4478-AD2E-D415927A9D41}"/>
              </a:ext>
            </a:extLst>
          </p:cNvPr>
          <p:cNvSpPr txBox="1">
            <a:spLocks/>
          </p:cNvSpPr>
          <p:nvPr/>
        </p:nvSpPr>
        <p:spPr>
          <a:xfrm>
            <a:off x="1154954" y="2364377"/>
            <a:ext cx="9726405" cy="4140926"/>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endParaRPr lang="en-IN" b="1" dirty="0" smtClean="0"/>
          </a:p>
          <a:p>
            <a:pPr marL="0" indent="0">
              <a:buFont typeface="Wingdings 3" charset="2"/>
              <a:buNone/>
            </a:pPr>
            <a:endParaRPr lang="en-IN" dirty="0" smtClean="0"/>
          </a:p>
          <a:p>
            <a:endParaRPr lang="en-IN" dirty="0" smtClean="0"/>
          </a:p>
          <a:p>
            <a:endParaRPr lang="en-GB" dirty="0" smtClean="0"/>
          </a:p>
          <a:p>
            <a:endParaRPr lang="en-IN"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915"/>
            <a:ext cx="12192000" cy="6877830"/>
          </a:xfrm>
          <a:prstGeom prst="rect">
            <a:avLst/>
          </a:prstGeom>
        </p:spPr>
      </p:pic>
    </p:spTree>
    <p:extLst>
      <p:ext uri="{BB962C8B-B14F-4D97-AF65-F5344CB8AC3E}">
        <p14:creationId xmlns:p14="http://schemas.microsoft.com/office/powerpoint/2010/main" val="36821847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DB8DF-DCDC-411E-A102-46C04B575DE3}"/>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9FAA26E9-17A0-4AEC-AEB9-8A20F509548C}"/>
              </a:ext>
            </a:extLst>
          </p:cNvPr>
          <p:cNvSpPr>
            <a:spLocks noGrp="1"/>
          </p:cNvSpPr>
          <p:nvPr>
            <p:ph idx="1"/>
          </p:nvPr>
        </p:nvSpPr>
        <p:spPr>
          <a:xfrm>
            <a:off x="1154953" y="2472743"/>
            <a:ext cx="9907924" cy="3850783"/>
          </a:xfrm>
        </p:spPr>
        <p:txBody>
          <a:bodyPr>
            <a:normAutofit/>
          </a:bodyPr>
          <a:lstStyle/>
          <a:p>
            <a:r>
              <a:rPr lang="en-IN" dirty="0" smtClean="0"/>
              <a:t>In an era of web apps and connectivity, web users are becoming increasingly enthusiastic about working together through online.</a:t>
            </a:r>
            <a:endParaRPr lang="en-IN" dirty="0"/>
          </a:p>
          <a:p>
            <a:endParaRPr lang="en-IN" dirty="0"/>
          </a:p>
          <a:p>
            <a:r>
              <a:rPr lang="en-IN" dirty="0"/>
              <a:t>With a growing impact on everyday life, such as in education, health, commerce and tourism, leading to an exponential growth in the size of </a:t>
            </a:r>
            <a:r>
              <a:rPr lang="en-IN" dirty="0" smtClean="0"/>
              <a:t>the </a:t>
            </a:r>
            <a:r>
              <a:rPr lang="en-IN" dirty="0" smtClean="0"/>
              <a:t>web.</a:t>
            </a:r>
          </a:p>
          <a:p>
            <a:endParaRPr lang="en-IN" dirty="0"/>
          </a:p>
          <a:p>
            <a:r>
              <a:rPr lang="en-IN" dirty="0" smtClean="0"/>
              <a:t>However</a:t>
            </a:r>
            <a:r>
              <a:rPr lang="en-IN" dirty="0"/>
              <a:t>, </a:t>
            </a:r>
            <a:r>
              <a:rPr lang="en-IN" dirty="0" smtClean="0"/>
              <a:t>we think about the real estate management portal to make users on </a:t>
            </a:r>
            <a:r>
              <a:rPr lang="en-IN" dirty="0" smtClean="0"/>
              <a:t>single platform to work together and make life easy and fast.</a:t>
            </a:r>
            <a:endParaRPr lang="en-IN" dirty="0" smtClean="0"/>
          </a:p>
          <a:p>
            <a:endParaRPr lang="en-IN" dirty="0"/>
          </a:p>
          <a:p>
            <a:endParaRPr lang="en-IN" dirty="0"/>
          </a:p>
        </p:txBody>
      </p:sp>
      <p:sp>
        <p:nvSpPr>
          <p:cNvPr id="4" name="Slide Number Placeholder 3">
            <a:extLst>
              <a:ext uri="{FF2B5EF4-FFF2-40B4-BE49-F238E27FC236}">
                <a16:creationId xmlns:a16="http://schemas.microsoft.com/office/drawing/2014/main" id="{C11AF700-3351-41BF-9B7D-55DFBA61C7DE}"/>
              </a:ext>
            </a:extLst>
          </p:cNvPr>
          <p:cNvSpPr>
            <a:spLocks noGrp="1"/>
          </p:cNvSpPr>
          <p:nvPr>
            <p:ph type="sldNum" sz="quarter" idx="12"/>
          </p:nvPr>
        </p:nvSpPr>
        <p:spPr/>
        <p:txBody>
          <a:bodyPr/>
          <a:lstStyle/>
          <a:p>
            <a:fld id="{9FF96B15-8338-45D5-A943-561235072D66}" type="slidenum">
              <a:rPr lang="en-ZA" smtClean="0"/>
              <a:t>3</a:t>
            </a:fld>
            <a:endParaRPr lang="en-ZA"/>
          </a:p>
        </p:txBody>
      </p:sp>
    </p:spTree>
    <p:extLst>
      <p:ext uri="{BB962C8B-B14F-4D97-AF65-F5344CB8AC3E}">
        <p14:creationId xmlns:p14="http://schemas.microsoft.com/office/powerpoint/2010/main" val="36772858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ADB46-ECAB-42E0-9E53-1FFB3F46B8A5}"/>
              </a:ext>
            </a:extLst>
          </p:cNvPr>
          <p:cNvSpPr>
            <a:spLocks noGrp="1"/>
          </p:cNvSpPr>
          <p:nvPr>
            <p:ph type="title"/>
          </p:nvPr>
        </p:nvSpPr>
        <p:spPr/>
        <p:txBody>
          <a:bodyPr/>
          <a:lstStyle/>
          <a:p>
            <a:r>
              <a:rPr lang="en-IN" dirty="0" smtClean="0"/>
              <a:t>Objective</a:t>
            </a:r>
            <a:endParaRPr lang="en-IN" dirty="0"/>
          </a:p>
        </p:txBody>
      </p:sp>
      <p:sp>
        <p:nvSpPr>
          <p:cNvPr id="3" name="Content Placeholder 2">
            <a:extLst>
              <a:ext uri="{FF2B5EF4-FFF2-40B4-BE49-F238E27FC236}">
                <a16:creationId xmlns:a16="http://schemas.microsoft.com/office/drawing/2014/main" id="{44A65F66-5D7B-4B1D-9BCD-C230B1F7D17A}"/>
              </a:ext>
            </a:extLst>
          </p:cNvPr>
          <p:cNvSpPr>
            <a:spLocks noGrp="1"/>
          </p:cNvSpPr>
          <p:nvPr>
            <p:ph idx="1"/>
          </p:nvPr>
        </p:nvSpPr>
        <p:spPr/>
        <p:txBody>
          <a:bodyPr/>
          <a:lstStyle/>
          <a:p>
            <a:endParaRPr lang="en-IN" dirty="0"/>
          </a:p>
          <a:p>
            <a:pPr marL="0" indent="0">
              <a:buNone/>
            </a:pPr>
            <a:endParaRPr lang="en-IN" dirty="0"/>
          </a:p>
          <a:p>
            <a:pPr fontAlgn="base"/>
            <a:r>
              <a:rPr lang="en-US" dirty="0"/>
              <a:t>Designing, developing, managing and leasing real estate properties</a:t>
            </a:r>
            <a:r>
              <a:rPr lang="en-US" dirty="0" smtClean="0"/>
              <a:t>..</a:t>
            </a:r>
          </a:p>
          <a:p>
            <a:pPr fontAlgn="base"/>
            <a:r>
              <a:rPr lang="en-US" dirty="0" smtClean="0"/>
              <a:t>Ownership</a:t>
            </a:r>
            <a:r>
              <a:rPr lang="en-US" dirty="0"/>
              <a:t>, management and leasing of commercial properties, office space properties, mixed-use properties and residential properties</a:t>
            </a:r>
            <a:r>
              <a:rPr lang="en-US" dirty="0" smtClean="0"/>
              <a:t>.</a:t>
            </a:r>
          </a:p>
          <a:p>
            <a:pPr fontAlgn="base"/>
            <a:endParaRPr lang="en-US" dirty="0"/>
          </a:p>
          <a:p>
            <a:pPr fontAlgn="base"/>
            <a:endParaRPr lang="en-US" dirty="0" smtClean="0"/>
          </a:p>
          <a:p>
            <a:pPr fontAlgn="base"/>
            <a:endParaRPr lang="en-US" dirty="0"/>
          </a:p>
        </p:txBody>
      </p:sp>
      <p:sp>
        <p:nvSpPr>
          <p:cNvPr id="4" name="Slide Number Placeholder 3">
            <a:extLst>
              <a:ext uri="{FF2B5EF4-FFF2-40B4-BE49-F238E27FC236}">
                <a16:creationId xmlns:a16="http://schemas.microsoft.com/office/drawing/2014/main" id="{CC3C0CBB-16FA-4473-9C96-452B522E907D}"/>
              </a:ext>
            </a:extLst>
          </p:cNvPr>
          <p:cNvSpPr>
            <a:spLocks noGrp="1"/>
          </p:cNvSpPr>
          <p:nvPr>
            <p:ph type="sldNum" sz="quarter" idx="12"/>
          </p:nvPr>
        </p:nvSpPr>
        <p:spPr/>
        <p:txBody>
          <a:bodyPr/>
          <a:lstStyle/>
          <a:p>
            <a:fld id="{9FF96B15-8338-45D5-A943-561235072D66}" type="slidenum">
              <a:rPr lang="en-ZA" smtClean="0"/>
              <a:t>4</a:t>
            </a:fld>
            <a:endParaRPr lang="en-ZA"/>
          </a:p>
        </p:txBody>
      </p:sp>
    </p:spTree>
    <p:extLst>
      <p:ext uri="{BB962C8B-B14F-4D97-AF65-F5344CB8AC3E}">
        <p14:creationId xmlns:p14="http://schemas.microsoft.com/office/powerpoint/2010/main" val="34448918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769D3-CD7F-4E81-A939-79B2CAC21507}"/>
              </a:ext>
            </a:extLst>
          </p:cNvPr>
          <p:cNvSpPr>
            <a:spLocks noGrp="1"/>
          </p:cNvSpPr>
          <p:nvPr>
            <p:ph type="title"/>
          </p:nvPr>
        </p:nvSpPr>
        <p:spPr/>
        <p:txBody>
          <a:bodyPr/>
          <a:lstStyle/>
          <a:p>
            <a:r>
              <a:rPr lang="en-IN" dirty="0"/>
              <a:t>Agile </a:t>
            </a:r>
            <a:r>
              <a:rPr lang="en-IN" dirty="0" smtClean="0"/>
              <a:t>Methodology</a:t>
            </a:r>
            <a:endParaRPr lang="en-IN" dirty="0"/>
          </a:p>
        </p:txBody>
      </p:sp>
      <p:sp>
        <p:nvSpPr>
          <p:cNvPr id="3" name="Content Placeholder 2">
            <a:extLst>
              <a:ext uri="{FF2B5EF4-FFF2-40B4-BE49-F238E27FC236}">
                <a16:creationId xmlns:a16="http://schemas.microsoft.com/office/drawing/2014/main" id="{AF51B53E-93E5-4F83-BFCE-0A01F271E77D}"/>
              </a:ext>
            </a:extLst>
          </p:cNvPr>
          <p:cNvSpPr>
            <a:spLocks noGrp="1"/>
          </p:cNvSpPr>
          <p:nvPr>
            <p:ph idx="1"/>
          </p:nvPr>
        </p:nvSpPr>
        <p:spPr>
          <a:xfrm>
            <a:off x="978793" y="2408349"/>
            <a:ext cx="10698341" cy="4153922"/>
          </a:xfrm>
        </p:spPr>
        <p:txBody>
          <a:bodyPr>
            <a:normAutofit/>
          </a:bodyPr>
          <a:lstStyle/>
          <a:p>
            <a:pPr marL="0" indent="0">
              <a:buNone/>
            </a:pPr>
            <a:endParaRPr lang="en-IN" dirty="0"/>
          </a:p>
          <a:p>
            <a:r>
              <a:rPr lang="en-US" altLang="en-US" b="1" dirty="0"/>
              <a:t>Agile software development</a:t>
            </a:r>
            <a:r>
              <a:rPr lang="en-US" altLang="en-US" dirty="0"/>
              <a:t> is a conceptual framework for software engineering  that promotes development iterations throughout the life-cycle of the project.</a:t>
            </a:r>
          </a:p>
          <a:p>
            <a:pPr marL="0" lvl="0" indent="0">
              <a:buNone/>
            </a:pPr>
            <a:endParaRPr lang="en-IN" dirty="0"/>
          </a:p>
          <a:p>
            <a:r>
              <a:rPr lang="en-US" altLang="en-US" dirty="0"/>
              <a:t>Software developed during one unit of time is referred to as an iteration, which may last from one to four weeks</a:t>
            </a:r>
            <a:r>
              <a:rPr lang="en-US" altLang="en-US" dirty="0" smtClean="0"/>
              <a:t>.</a:t>
            </a:r>
          </a:p>
          <a:p>
            <a:endParaRPr lang="en-US" altLang="en-US" dirty="0" smtClean="0"/>
          </a:p>
          <a:p>
            <a:r>
              <a:rPr lang="en-US" altLang="en-US" dirty="0"/>
              <a:t>Agile methods also emphasize working software as the primary measure of </a:t>
            </a:r>
            <a:r>
              <a:rPr lang="en-US" altLang="en-US" dirty="0" smtClean="0"/>
              <a:t>progress.</a:t>
            </a:r>
            <a:endParaRPr lang="en-US" altLang="en-US" dirty="0"/>
          </a:p>
          <a:p>
            <a:endParaRPr lang="en-US" altLang="en-US" dirty="0"/>
          </a:p>
          <a:p>
            <a:endParaRPr lang="en-US" altLang="en-US" dirty="0"/>
          </a:p>
        </p:txBody>
      </p:sp>
      <p:sp>
        <p:nvSpPr>
          <p:cNvPr id="4" name="Slide Number Placeholder 3">
            <a:extLst>
              <a:ext uri="{FF2B5EF4-FFF2-40B4-BE49-F238E27FC236}">
                <a16:creationId xmlns:a16="http://schemas.microsoft.com/office/drawing/2014/main" id="{4B517E2D-529C-4204-9AD7-E48DA20FDEE8}"/>
              </a:ext>
            </a:extLst>
          </p:cNvPr>
          <p:cNvSpPr>
            <a:spLocks noGrp="1"/>
          </p:cNvSpPr>
          <p:nvPr>
            <p:ph type="sldNum" sz="quarter" idx="12"/>
          </p:nvPr>
        </p:nvSpPr>
        <p:spPr/>
        <p:txBody>
          <a:bodyPr/>
          <a:lstStyle/>
          <a:p>
            <a:fld id="{9FF96B15-8338-45D5-A943-561235072D66}" type="slidenum">
              <a:rPr lang="en-ZA" smtClean="0"/>
              <a:t>5</a:t>
            </a:fld>
            <a:endParaRPr lang="en-ZA"/>
          </a:p>
        </p:txBody>
      </p:sp>
    </p:spTree>
    <p:extLst>
      <p:ext uri="{BB962C8B-B14F-4D97-AF65-F5344CB8AC3E}">
        <p14:creationId xmlns:p14="http://schemas.microsoft.com/office/powerpoint/2010/main" val="27960300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BD0EA-151B-40EA-8B40-BEE38EB29562}"/>
              </a:ext>
            </a:extLst>
          </p:cNvPr>
          <p:cNvSpPr>
            <a:spLocks noGrp="1"/>
          </p:cNvSpPr>
          <p:nvPr>
            <p:ph type="title"/>
          </p:nvPr>
        </p:nvSpPr>
        <p:spPr/>
        <p:txBody>
          <a:bodyPr/>
          <a:lstStyle/>
          <a:p>
            <a:r>
              <a:rPr lang="en-IN" dirty="0" smtClean="0"/>
              <a:t>Contd...</a:t>
            </a:r>
            <a:endParaRPr lang="en-IN" dirty="0"/>
          </a:p>
        </p:txBody>
      </p:sp>
      <p:sp>
        <p:nvSpPr>
          <p:cNvPr id="3" name="Content Placeholder 2">
            <a:extLst>
              <a:ext uri="{FF2B5EF4-FFF2-40B4-BE49-F238E27FC236}">
                <a16:creationId xmlns:a16="http://schemas.microsoft.com/office/drawing/2014/main" id="{3DE292D4-7DEF-49F6-8E00-E532BB1BCE39}"/>
              </a:ext>
            </a:extLst>
          </p:cNvPr>
          <p:cNvSpPr>
            <a:spLocks noGrp="1"/>
          </p:cNvSpPr>
          <p:nvPr>
            <p:ph idx="1"/>
          </p:nvPr>
        </p:nvSpPr>
        <p:spPr>
          <a:xfrm>
            <a:off x="850006" y="2279561"/>
            <a:ext cx="10340733" cy="4282710"/>
          </a:xfrm>
        </p:spPr>
        <p:txBody>
          <a:bodyPr/>
          <a:lstStyle/>
          <a:p>
            <a:endParaRPr lang="en-US" dirty="0"/>
          </a:p>
          <a:p>
            <a:endParaRPr lang="en-US" dirty="0"/>
          </a:p>
          <a:p>
            <a:r>
              <a:rPr lang="en-US" altLang="en-US" dirty="0"/>
              <a:t>Characteristics of Agile Software Development</a:t>
            </a:r>
          </a:p>
          <a:p>
            <a:pPr>
              <a:buFont typeface="Wingdings 2" panose="05020102010507070707" pitchFamily="18" charset="2"/>
              <a:buNone/>
            </a:pPr>
            <a:r>
              <a:rPr lang="en-US" altLang="en-US" dirty="0"/>
              <a:t>     -- Light Weighted methodology</a:t>
            </a:r>
          </a:p>
          <a:p>
            <a:pPr>
              <a:buFont typeface="Wingdings 2" panose="05020102010507070707" pitchFamily="18" charset="2"/>
              <a:buNone/>
            </a:pPr>
            <a:r>
              <a:rPr lang="en-US" altLang="en-US" dirty="0"/>
              <a:t>     -- Small to medium sized teams</a:t>
            </a:r>
          </a:p>
          <a:p>
            <a:pPr>
              <a:buFont typeface="Wingdings 2" panose="05020102010507070707" pitchFamily="18" charset="2"/>
              <a:buNone/>
            </a:pPr>
            <a:r>
              <a:rPr lang="en-US" altLang="en-US" dirty="0"/>
              <a:t>     -- vague and/or changing requirements</a:t>
            </a:r>
          </a:p>
          <a:p>
            <a:pPr>
              <a:buFont typeface="Wingdings 2" panose="05020102010507070707" pitchFamily="18" charset="2"/>
              <a:buNone/>
            </a:pPr>
            <a:r>
              <a:rPr lang="en-US" altLang="en-US" dirty="0"/>
              <a:t>     -- vague and/or changing techniques</a:t>
            </a:r>
          </a:p>
          <a:p>
            <a:pPr>
              <a:buFont typeface="Wingdings 2" panose="05020102010507070707" pitchFamily="18" charset="2"/>
              <a:buNone/>
            </a:pPr>
            <a:r>
              <a:rPr lang="en-US" altLang="en-US" dirty="0"/>
              <a:t>     -- Simple design</a:t>
            </a:r>
          </a:p>
          <a:p>
            <a:pPr>
              <a:buFont typeface="Wingdings 2" panose="05020102010507070707" pitchFamily="18" charset="2"/>
              <a:buNone/>
            </a:pPr>
            <a:r>
              <a:rPr lang="en-US" altLang="en-US" dirty="0"/>
              <a:t>     -- Minimal system into production</a:t>
            </a:r>
          </a:p>
        </p:txBody>
      </p:sp>
      <p:sp>
        <p:nvSpPr>
          <p:cNvPr id="4" name="Slide Number Placeholder 3">
            <a:extLst>
              <a:ext uri="{FF2B5EF4-FFF2-40B4-BE49-F238E27FC236}">
                <a16:creationId xmlns:a16="http://schemas.microsoft.com/office/drawing/2014/main" id="{F816B9A9-D0A3-4861-96FA-F06997D6292B}"/>
              </a:ext>
            </a:extLst>
          </p:cNvPr>
          <p:cNvSpPr>
            <a:spLocks noGrp="1"/>
          </p:cNvSpPr>
          <p:nvPr>
            <p:ph type="sldNum" sz="quarter" idx="12"/>
          </p:nvPr>
        </p:nvSpPr>
        <p:spPr/>
        <p:txBody>
          <a:bodyPr/>
          <a:lstStyle/>
          <a:p>
            <a:fld id="{9FF96B15-8338-45D5-A943-561235072D66}" type="slidenum">
              <a:rPr lang="en-ZA" smtClean="0"/>
              <a:t>6</a:t>
            </a:fld>
            <a:endParaRPr lang="en-ZA"/>
          </a:p>
        </p:txBody>
      </p:sp>
    </p:spTree>
    <p:extLst>
      <p:ext uri="{BB962C8B-B14F-4D97-AF65-F5344CB8AC3E}">
        <p14:creationId xmlns:p14="http://schemas.microsoft.com/office/powerpoint/2010/main" val="13790695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29BCD-C12A-46B4-B8A0-976CFD31554B}"/>
              </a:ext>
            </a:extLst>
          </p:cNvPr>
          <p:cNvSpPr>
            <a:spLocks noGrp="1"/>
          </p:cNvSpPr>
          <p:nvPr>
            <p:ph type="title"/>
          </p:nvPr>
        </p:nvSpPr>
        <p:spPr/>
        <p:txBody>
          <a:bodyPr/>
          <a:lstStyle/>
          <a:p>
            <a:r>
              <a:rPr lang="en-IN" dirty="0" err="1" smtClean="0"/>
              <a:t>Burndown</a:t>
            </a:r>
            <a:r>
              <a:rPr lang="en-IN" dirty="0" smtClean="0"/>
              <a:t> </a:t>
            </a:r>
            <a:r>
              <a:rPr lang="en-IN" dirty="0" smtClean="0"/>
              <a:t>Chart</a:t>
            </a:r>
            <a:endParaRPr lang="en-IN" dirty="0"/>
          </a:p>
        </p:txBody>
      </p:sp>
      <p:sp>
        <p:nvSpPr>
          <p:cNvPr id="4" name="Slide Number Placeholder 3">
            <a:extLst>
              <a:ext uri="{FF2B5EF4-FFF2-40B4-BE49-F238E27FC236}">
                <a16:creationId xmlns:a16="http://schemas.microsoft.com/office/drawing/2014/main" id="{BA13045B-6214-4BC8-BDDC-C5E17FA071F9}"/>
              </a:ext>
            </a:extLst>
          </p:cNvPr>
          <p:cNvSpPr>
            <a:spLocks noGrp="1"/>
          </p:cNvSpPr>
          <p:nvPr>
            <p:ph type="sldNum" sz="quarter" idx="12"/>
          </p:nvPr>
        </p:nvSpPr>
        <p:spPr/>
        <p:txBody>
          <a:bodyPr/>
          <a:lstStyle/>
          <a:p>
            <a:fld id="{9FF96B15-8338-45D5-A943-561235072D66}" type="slidenum">
              <a:rPr lang="en-ZA" smtClean="0"/>
              <a:t>7</a:t>
            </a:fld>
            <a:endParaRPr lang="en-ZA"/>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953" y="2643602"/>
            <a:ext cx="8476757" cy="3791479"/>
          </a:xfrm>
          <a:prstGeom prst="rect">
            <a:avLst/>
          </a:prstGeom>
        </p:spPr>
      </p:pic>
    </p:spTree>
    <p:extLst>
      <p:ext uri="{BB962C8B-B14F-4D97-AF65-F5344CB8AC3E}">
        <p14:creationId xmlns:p14="http://schemas.microsoft.com/office/powerpoint/2010/main" val="27081604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BD0EA-151B-40EA-8B40-BEE38EB29562}"/>
              </a:ext>
            </a:extLst>
          </p:cNvPr>
          <p:cNvSpPr>
            <a:spLocks noGrp="1"/>
          </p:cNvSpPr>
          <p:nvPr>
            <p:ph type="title"/>
          </p:nvPr>
        </p:nvSpPr>
        <p:spPr/>
        <p:txBody>
          <a:bodyPr/>
          <a:lstStyle/>
          <a:p>
            <a:r>
              <a:rPr lang="en-IN" dirty="0" smtClean="0"/>
              <a:t>MVC Framework</a:t>
            </a:r>
            <a:endParaRPr lang="en-IN" dirty="0"/>
          </a:p>
        </p:txBody>
      </p:sp>
      <p:sp>
        <p:nvSpPr>
          <p:cNvPr id="4" name="Slide Number Placeholder 3">
            <a:extLst>
              <a:ext uri="{FF2B5EF4-FFF2-40B4-BE49-F238E27FC236}">
                <a16:creationId xmlns:a16="http://schemas.microsoft.com/office/drawing/2014/main" id="{F816B9A9-D0A3-4861-96FA-F06997D6292B}"/>
              </a:ext>
            </a:extLst>
          </p:cNvPr>
          <p:cNvSpPr>
            <a:spLocks noGrp="1"/>
          </p:cNvSpPr>
          <p:nvPr>
            <p:ph type="sldNum" sz="quarter" idx="12"/>
          </p:nvPr>
        </p:nvSpPr>
        <p:spPr/>
        <p:txBody>
          <a:bodyPr/>
          <a:lstStyle/>
          <a:p>
            <a:fld id="{9FF96B15-8338-45D5-A943-561235072D66}" type="slidenum">
              <a:rPr lang="en-ZA" smtClean="0"/>
              <a:t>8</a:t>
            </a:fld>
            <a:endParaRPr lang="en-ZA"/>
          </a:p>
        </p:txBody>
      </p:sp>
      <p:pic>
        <p:nvPicPr>
          <p:cNvPr id="1026" name="Picture 2" descr="Image result for mvc mod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998" y="2716757"/>
            <a:ext cx="7810500" cy="3438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42857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sp>
        <p:nvSpPr>
          <p:cNvPr id="3" name="Content Placeholder 2"/>
          <p:cNvSpPr>
            <a:spLocks noGrp="1"/>
          </p:cNvSpPr>
          <p:nvPr>
            <p:ph idx="1"/>
          </p:nvPr>
        </p:nvSpPr>
        <p:spPr/>
        <p:txBody>
          <a:bodyPr/>
          <a:lstStyle/>
          <a:p>
            <a:r>
              <a:rPr lang="en-IN" b="1" dirty="0" smtClean="0">
                <a:solidFill>
                  <a:schemeClr val="tx1"/>
                </a:solidFill>
              </a:rPr>
              <a:t>Model : </a:t>
            </a:r>
            <a:r>
              <a:rPr lang="en-US" dirty="0"/>
              <a:t>Model represents an </a:t>
            </a:r>
            <a:r>
              <a:rPr lang="en-US" dirty="0" smtClean="0"/>
              <a:t>object. </a:t>
            </a:r>
            <a:r>
              <a:rPr lang="en-US" dirty="0"/>
              <a:t>It can also have logic to update controller if its data changes</a:t>
            </a:r>
            <a:r>
              <a:rPr lang="en-US" dirty="0" smtClean="0"/>
              <a:t>.</a:t>
            </a:r>
          </a:p>
          <a:p>
            <a:pPr marL="0" indent="0">
              <a:buNone/>
            </a:pPr>
            <a:endParaRPr lang="en-IN" b="1" dirty="0">
              <a:solidFill>
                <a:schemeClr val="tx1"/>
              </a:solidFill>
            </a:endParaRPr>
          </a:p>
          <a:p>
            <a:r>
              <a:rPr lang="en-IN" b="1" dirty="0">
                <a:solidFill>
                  <a:schemeClr val="tx1"/>
                </a:solidFill>
              </a:rPr>
              <a:t>V</a:t>
            </a:r>
            <a:r>
              <a:rPr lang="en-IN" b="1" dirty="0" smtClean="0">
                <a:solidFill>
                  <a:schemeClr val="tx1"/>
                </a:solidFill>
              </a:rPr>
              <a:t>iew : </a:t>
            </a:r>
            <a:r>
              <a:rPr lang="en-US" dirty="0"/>
              <a:t>View represents the visualization of the data that model contains</a:t>
            </a:r>
            <a:r>
              <a:rPr lang="en-US" dirty="0" smtClean="0"/>
              <a:t>.</a:t>
            </a:r>
          </a:p>
          <a:p>
            <a:pPr marL="0" indent="0">
              <a:buNone/>
            </a:pPr>
            <a:endParaRPr lang="en-IN" b="1" dirty="0">
              <a:solidFill>
                <a:schemeClr val="tx1"/>
              </a:solidFill>
            </a:endParaRPr>
          </a:p>
          <a:p>
            <a:r>
              <a:rPr lang="en-IN" b="1" dirty="0" smtClean="0">
                <a:solidFill>
                  <a:schemeClr val="tx1"/>
                </a:solidFill>
              </a:rPr>
              <a:t>Controller : </a:t>
            </a:r>
            <a:r>
              <a:rPr lang="en-US" dirty="0"/>
              <a:t>Controller acts on both model and view. It controls the data flow into model object and updates the view whenever data changes. It keeps view and model separate.</a:t>
            </a:r>
            <a:endParaRPr lang="en-IN" b="1" dirty="0">
              <a:solidFill>
                <a:schemeClr val="tx1"/>
              </a:solidFill>
            </a:endParaRPr>
          </a:p>
          <a:p>
            <a:pPr marL="0" indent="0">
              <a:buNone/>
            </a:pPr>
            <a:endParaRPr lang="en-US" dirty="0"/>
          </a:p>
        </p:txBody>
      </p:sp>
      <p:sp>
        <p:nvSpPr>
          <p:cNvPr id="4" name="Slide Number Placeholder 3"/>
          <p:cNvSpPr>
            <a:spLocks noGrp="1"/>
          </p:cNvSpPr>
          <p:nvPr>
            <p:ph type="sldNum" sz="quarter" idx="12"/>
          </p:nvPr>
        </p:nvSpPr>
        <p:spPr/>
        <p:txBody>
          <a:bodyPr/>
          <a:lstStyle/>
          <a:p>
            <a:fld id="{9FF96B15-8338-45D5-A943-561235072D66}" type="slidenum">
              <a:rPr lang="en-ZA" smtClean="0"/>
              <a:t>9</a:t>
            </a:fld>
            <a:endParaRPr lang="en-ZA"/>
          </a:p>
        </p:txBody>
      </p:sp>
    </p:spTree>
    <p:extLst>
      <p:ext uri="{BB962C8B-B14F-4D97-AF65-F5344CB8AC3E}">
        <p14:creationId xmlns:p14="http://schemas.microsoft.com/office/powerpoint/2010/main" val="6627204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Beginning of the Year Procedures SB - v5" id="{BBA9F524-CEEF-4AF7-823C-DBB4776159E8}" vid="{9EF92A8C-FDB2-41FE-AADD-EBCA8037BC6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3BFA294F-07D1-46AB-ABEC-1B0200FE30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83E0B16-80BF-4868-8813-6B17170D724D}">
  <ds:schemaRefs>
    <ds:schemaRef ds:uri="http://schemas.microsoft.com/sharepoint/v3/contenttype/forms"/>
  </ds:schemaRefs>
</ds:datastoreItem>
</file>

<file path=customXml/itemProps3.xml><?xml version="1.0" encoding="utf-8"?>
<ds:datastoreItem xmlns:ds="http://schemas.openxmlformats.org/officeDocument/2006/customXml" ds:itemID="{4DA1C8E2-513F-4C9C-99C7-9AE0E7429B06}">
  <ds:schemaRefs>
    <ds:schemaRef ds:uri="http://purl.org/dc/elements/1.1/"/>
    <ds:schemaRef ds:uri="http://schemas.microsoft.com/office/infopath/2007/PartnerControls"/>
    <ds:schemaRef ds:uri="http://schemas.microsoft.com/sharepoint/v3"/>
    <ds:schemaRef ds:uri="fb0879af-3eba-417a-a55a-ffe6dcd6ca77"/>
    <ds:schemaRef ds:uri="http://schemas.microsoft.com/office/2006/metadata/properties"/>
    <ds:schemaRef ds:uri="http://schemas.openxmlformats.org/package/2006/metadata/core-properties"/>
    <ds:schemaRef ds:uri="6dc4bcd6-49db-4c07-9060-8acfc67cef9f"/>
    <ds:schemaRef ds:uri="http://schemas.microsoft.com/office/2006/documentManagement/types"/>
    <ds:schemaRef ds:uri="http://www.w3.org/XML/1998/namespace"/>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Beginning of the year procedures</Template>
  <TotalTime>0</TotalTime>
  <Words>566</Words>
  <Application>Microsoft Office PowerPoint</Application>
  <PresentationFormat>Widescreen</PresentationFormat>
  <Paragraphs>121</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Century Gothic</vt:lpstr>
      <vt:lpstr>Wingdings 2</vt:lpstr>
      <vt:lpstr>Wingdings 3</vt:lpstr>
      <vt:lpstr>Ion Boardroom</vt:lpstr>
      <vt:lpstr>Final Year Project  Presentation</vt:lpstr>
      <vt:lpstr>Contents</vt:lpstr>
      <vt:lpstr>Introduction</vt:lpstr>
      <vt:lpstr>Objective</vt:lpstr>
      <vt:lpstr>Agile Methodology</vt:lpstr>
      <vt:lpstr>Contd...</vt:lpstr>
      <vt:lpstr>Burndown Chart</vt:lpstr>
      <vt:lpstr>MVC Framework</vt:lpstr>
      <vt:lpstr>Contd..</vt:lpstr>
      <vt:lpstr>System Requirements</vt:lpstr>
      <vt:lpstr>Work</vt:lpstr>
      <vt:lpstr>Contd..</vt:lpstr>
      <vt:lpstr>Implementation</vt:lpstr>
      <vt:lpstr>Implementation</vt:lpstr>
      <vt:lpstr> </vt:lpstr>
      <vt:lpstr>Results</vt:lpstr>
      <vt:lpstr>Results</vt:lpstr>
      <vt:lpstr>Results</vt:lpstr>
      <vt:lpstr>Results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2018-10-07T12:12:01Z</dcterms:created>
  <dcterms:modified xsi:type="dcterms:W3CDTF">2019-05-17T10:48:28Z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